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7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99FF33"/>
    <a:srgbClr val="00FF00"/>
    <a:srgbClr val="FF0066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55782-2744-4530-B8C5-9C6492DC017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0157-C768-4F8B-8627-E6CED42F5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ivinesecretsofthewritingsisterhood.blogspot.com/2011/04/ten-tips-for-building-suspense-in-novel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icosnas.deviantart.com/art/Tainted-Fire-Purple-5027989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img2.imagesbn.com/images/102510000/102517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7652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The Adventures of </a:t>
            </a:r>
            <a:b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Tom Sawyer</a:t>
            </a:r>
            <a:b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Literary Devices</a:t>
            </a:r>
            <a:b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en-US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7500"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By </a:t>
            </a: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Cassie Metzinger, Heater Roe, and Spencer Buranen</a:t>
            </a:r>
            <a:endParaRPr lang="en-US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6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Lit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983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Understatement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Language that makes it seem less important than it really 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When Tom happens to run into Injun Joe in the cave, we never suspected that Injun Joe was to be trapped inside to die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“We may have a test soon,” and the test turns out to be the very next day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blog.karachicorner.com/blog-images/abstract/Colorful-Torn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Metaphor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Comparing two unlike things without using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like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or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as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Unsure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He is a walking encyclopedia!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2.gstatic.com/images?q=tbn:ANd9GcQ-oER6fuNt3MUjxEH8DkYvXH9wP0CB1iY4mn3NYlFYPlgCTFe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Plot Twist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When what one expects to happen in the end takes a turn and doesn’t happen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How </a:t>
            </a:r>
            <a:r>
              <a:rPr lang="en-US" dirty="0" smtClean="0">
                <a:solidFill>
                  <a:srgbClr val="FFC000"/>
                </a:solidFill>
              </a:rPr>
              <a:t>I</a:t>
            </a:r>
            <a:r>
              <a:rPr lang="en-US" dirty="0" smtClean="0">
                <a:solidFill>
                  <a:srgbClr val="FFC000"/>
                </a:solidFill>
              </a:rPr>
              <a:t>njun Joe dies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When two men in a movie/book set out to kill one another, and one dies in a tragic accident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0.gstatic.com/images?q=tbn:ANd9GcT9RDa05C6uUlzUKFSuryzdng5E6wBwKJOXTJooAqECbs92MXp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Simile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comparison between two unlike things using </a:t>
            </a:r>
            <a:r>
              <a:rPr lang="en-US" i="1" dirty="0" smtClean="0"/>
              <a:t>like</a:t>
            </a:r>
            <a:r>
              <a:rPr lang="en-US" dirty="0" smtClean="0"/>
              <a:t> or </a:t>
            </a:r>
            <a:r>
              <a:rPr lang="en-US" i="1" dirty="0" smtClean="0"/>
              <a:t>as</a:t>
            </a:r>
          </a:p>
          <a:p>
            <a:r>
              <a:rPr lang="en-US" dirty="0" smtClean="0"/>
              <a:t>When Huck follows Injun Joe to the old widow’s, is states that his footsteps were </a:t>
            </a:r>
            <a:r>
              <a:rPr lang="en-US" i="1" dirty="0" smtClean="0"/>
              <a:t>catlike</a:t>
            </a:r>
            <a:endParaRPr lang="en-US" dirty="0" smtClean="0"/>
          </a:p>
          <a:p>
            <a:r>
              <a:rPr lang="en-US" dirty="0" smtClean="0"/>
              <a:t>“Wow, he is like a walking library!”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Qo-6wryLfaYXNG246UvU2WTAPD6YOUi6kREBrZBoP0RkisM5X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Credits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http://www.barnesandnoble.com/w/the-adventures-of-huckleberry-finn-sterling-unabridged-classics-series-mark-twain/11070008400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http://digital-genie.com/designjots.htmm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http://www.123rf.com/photo_10769756_drawing-question-marks-group-on-old-grungy-blackboard.html</a:t>
            </a:r>
          </a:p>
          <a:p>
            <a:r>
              <a:rPr lang="en-US" sz="1600" dirty="0" smtClean="0">
                <a:solidFill>
                  <a:schemeClr val="bg1"/>
                </a:solidFill>
                <a:hlinkClick r:id="rId3"/>
              </a:rPr>
              <a:t>http://divinesecretsofthewritingsisterhood.blogspot.com/2011/04/ten-tips-for-building-suspense-in-novel.html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sweetdekor.food.officelive.com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utahmediadirectory.com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layoutsparks.com</a:t>
            </a:r>
          </a:p>
          <a:p>
            <a:r>
              <a:rPr lang="en-US" sz="1600" dirty="0" smtClean="0">
                <a:solidFill>
                  <a:schemeClr val="bg1"/>
                </a:solidFill>
                <a:hlinkClick r:id="rId4"/>
              </a:rPr>
              <a:t>http://nicosnas.deviantart.com/art/Tainted-Fire-Purple-50279893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wallpaperhd.org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http://www.htcwalls.com/colorful-wallpapers-for-htc-set-3-android-os/d/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33PYL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546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1.gstatic.com/images?q=tbn:ANd9GcRZIwHsOgXYaDgCCbNdVGymFuj-8irv-5AY7fAj82y-D6piLpEH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  <a:solidFill>
            <a:srgbClr val="CC00CC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SUSPENSE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sz="3600" dirty="0" smtClean="0">
                <a:solidFill>
                  <a:srgbClr val="FFC000"/>
                </a:solidFill>
              </a:rPr>
              <a:t>A feeling of curiosity, or even dread about what is going to happen next in a story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When Huck follows Injun Joe and the mystery man to the old Widow’s house, and a twig breaks beneath his foot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When a person falls of a bike in the middle of the road, and a car is coming toward them</a:t>
            </a:r>
          </a:p>
          <a:p>
            <a:endParaRPr lang="en-US" sz="3600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4" name="Picture 12" descr="http://t1.gstatic.com/images?q=tbn:ANd9GcR-HJVfEichp7cOqSjTJ_Gu9Db0myAilaIR6RCF4SArw_-I1ZV2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13314" name="AutoShape 2" descr="data:image/jpeg;base64,/9j/4AAQSkZJRgABAQAAAQABAAD/2wCEAAkGBhMSERUUExQWFRUWFxwaGBgYGBwcHBofHBcXGhoeGRoYHCYeHRwjHRwcHy8gJSgpLCwsGh8xNTAqNSYrLCkBCQoKDgwOGg8PGi8kHyQwLCwsKSwtLCwsLC0sLCwsLCwsLCwsLCwsLCwsLCwsLCwsLCwsLCwsLCwsLCwsLCwsLP/AABEIAOEA4QMBIgACEQEDEQH/xAAcAAACAgMBAQAAAAAAAAAAAAAFBgQHAAEDAgj/xABFEAABAgQDBAcFBgQEBgMBAAABAhEAAwQhBRIxBkFRYRMicYGRobEywdHh8AcUI0JS8RUzYpIXNFOCFlRyssLSc5PiJP/EABoBAAMBAQEBAAAAAAAAAAAAAAIDBAEFAAb/xAA0EQACAQIEBAQFBAICAwAAAAABAgADERIhMUEEEyJRYXGBkTIzodHwI1KxwRRCguEFNFP/2gAMAwEAAhEDEQA/ALKqaBhnkqcalPwjjIxZ3Su3uPKPRo5klYYnKdIkVGHJnDgsefZF9xvn4z53CxJwix7TrTV+9348xxgklYNxodYVxRrlln03xKpcRUgsbRj075iMo8SUNnjGRuiPV6RHOJBWUiO9RNs/GJwpBznQaqrqbSGusdJSdfpoSce6pIGj5h7x4wfxBZe2u6FvGZ+bWLqa2nB4moWyO0CbSy2EpWj/ACMKGLg09S+4kHzv6w47SdZMoDckE8oF7Z4UFBCgH3H3wTi4iqLBWz0hLDKspmB/ZmD5H4w+7LVGbNLP5h5iKxpFkyB+qWrXuv5w3bP4kykq5gn68Y1xiWZRfl1AZA23pDKWhejL9QIU9vJqV/d1D9QtFofaJQCZTZgLs8U1VrM2qpZeoBBPifhCy10lS08NbLa59LS4djMNCJYWdze6IO2O0yUS1ObBOnJoJzsSTKpWeKV2wx7OSh9SNOEeY4bsYNNTUIpL6wGJClKUrcQVjvXDZhuHfgpUmzsO6z/HviNg9N0uYCzSx2XL74csAoWkpCr6jzMZSS2cZxdct0jadsFw9Spgyj2TeLMqqxMqUhDOo6JEBtmaNMpK5p4WiGieubPAGpOvv7PrjGsMZ8BF0iaKZatGg1ZCA5vpy09AIE061VUzLcSJZsP1NvPLhE2fTZk5Q4DM/LVR7/rWCFHRiVLYfvCCQouNZeqvUax0GsH4xNADaAfX12xXe02NhCFXb4bh36wzbYVxSQkb9ffFMbUYiqpm9FL0dv3b6YQ4HAl5Ey86th2GvlIKEKqZ2bXMph6nzMXlsLsimVLBUIXfs42KHUWoWFx2DTxLmLblSwkM0KZsAtuZXSp89gf9RpNFQSm260R56ybD65R2qVMBx3DiTpHibOEtLHXjCVltTcE2AnH7mvj5RuIf8WXwV4RkNs8kx0e5hQzWsQDw+UR1LSsW6qhofjHtukT/AFCBFfmT1hrvHH5wKLeMrVSovqISkzs6si034+8GN1eGBQt+3ygfhuLpUQle42PDl2Qal1Qcp4R5sSnKepGnVXqP3i3IPRzMqnsfXSGCSrM44NETG6d0EgXZuyI+DziDx0+u0Qbda4olByamA6Tnj1PluPpoXq6gTOS41bx+cOeJozSz2QlypmVZTwL23Q2ibrJOMQLU8DAlTSqWdD1UEDhZ494hRiZTgjcIa6UImAgJAPH1gcnDcpXK4glPZ+8OxSM0yM4nIp+jnqRumJBHhBPCAwJ5se/9o1tJSlJlTOAI9DEzAL2Isqz+cbtA3jWs9LQqe5SIpFujrr7j1e7N8Yu3Cx1Z0k/pfx+frFU7d4IqTlnAOUrL99iIRpfwN50L3w+It6zrtXtGEyQAdx90Vi2dYKiSd/1wiXW1C5i0hQtdgYm0eFAXaEuTUbKXUUXhkuTmY+bC4a4Wrd7LdgteHXAcFzAJI3n1+MRdhcNalSSLq47+EOklCKeWCq3OHs2EWGs59OlzGxtpIuNz0SJGUWADnieXfEXAaIIAmTP5k1rfpGmUekDFoXXT3DiUlQbm2phpqZY6WWhP5WJ7tIWekYfePX9R+YBkLASVPmAFjv8AcflGqupySypUYtQK38T2bux4S9v9qhLQQnmO0wpExESytV5YJ3OQiZ9o21XWUhHtHhueBuwWyZnTEuNdTy/Mfd4xAw/B1TpmZd1KOZXIbni6dlMD+7yM7dZQtyEUHLqPpOcgxfpr5sYwUlGmShkhrR5n1YljMrWOkqccrmwAhfxTEgVchuidFLNnOjWqrSQYcu0M0c4zFhR4WHAcYzEqtAuzkRywNyCo6mBuKTWUX0ggoLxT1itAHvPP39UZEL78P0mMijD4Tncw94Tp56pTF80vcoap5EcOUEpqOlTuvoRofgYAYRtBJnB0KAO8bj2jfBikUxJld8t7HmkwhwQby2i4Iwk3EW8UolIJax4RzkbSEZSr2hY8xDdUSUT0swJ8FCFXE9lglYUCQxu5fzhyOGybWS1qLUziTSNOGYolYAcXFvhEibKQC/s8/jFc02LJlTCh2ANhw7PhD3QVQnID6tY8YTUp4TcaSzh+K5i4G12k+oCSlidd8V5jsgy5t+OsMVfPXLBSbjdyhexTEM6ckwX4++G0UKyXjKwqaixE94fiTH/aX8YYFICymZvBY9haK2FcQsgsAAz8d4hwwfGAQl9CoAjkQ313Qx13ElpPsYR2mwQKl6aH69YBbNUByzE70sR3RYk6WFpbiLQPw7CBKWpWj++J1rdNjOjV4K9QFdDA9PXJlT3UwKpWh45g3kHjNrMHTPp1rTozkdl4k7T0Q1AGZWltABpGbPTM8paDzseyCvkHEXhIY0G9POfPuK4WpU9RFspcePwgnhFIZi02voBz0tBza7Cly1vlyhRIfeez4xJ2bo1CbKI/Un1H13QwIAbiTvWZlCnylm7PYcKeSkKPsJueKt/cI4VSJlWtIb8MHQ/mgzMk9J1XGROvbzjp0IHVT+YG/DT4mJ8djfedHkEqF/1/mc6ejRIQyQwALmOWESSpJWS5JbuEctoK0BKUjfr3R5psTCJQJtlSS319XjwVit+80vTSrh2Amto8UTJQWIdvr4xT1fPM+b0hcpHsJ484PY7iKqqbkB6v5uZ1bsjeCYPmW5HVFu3lFKJhE5deuar3HpJuyeCMkkp6yvrwix0BkBG9r8oh4dQJlJBLZyLcuyJazkT/AFHT4xPUfEcp0eGpcpSTvOdRUs6RoBeE6smAzLcd27vgptJiIlICAWUvXjAWXVJCOAGvGHUlsLyPiqmJrdoz0+LIlSSo8GHbCnjW0aUArWoDf8oXce2uQghLsA7J1J5sIUDIm1Ks87MQ7hGg/wB3wj1gpy1mYmqKMRso+vlGT/EqTx843AD+HD9Ev67o3BdfhBtQ8fcQnJwKokHNLUq27WDVDtfNlt0nVIPd8jBhVYhfsLB7PhHOZTy5gOYB+Xwg7CTlyTnD+HbVJnhwcswC/BXzgkqeioDE5F+sIsnAALy1eG6JlPPmy1DOCRpwfv4wBpjaNFdtGzEhbUbLzErzAP4xN2Qx1aGRMfXWGmhqc4/WnQg6jkRxjjV4NJCs46j+HfvEexbGbyyOpDC+JSxOlE2doSlpTNeWqyhoecOFGspSzhm1eK/x+sMuo4XuOPfwjKYtcQ+JbFZvecJuDBOcKvcNwvHBM9Urq31BHJjDGmYmbKvbTtDNeI1VhzqfUEuGvpDbyMjtHTB8bTMkJUTcD0jmrFukUNwcsfSEHCJpM5UoKKQDx38x5Q7yMPKJXWIdIs2+8IKKpvL1r1Ki27QhiKCsSiRpmJ8PjATDZ/RzuRYj3+7zg7SzQtAHDMPEGEirrmLb0q97RlMXBWFxD2K1B+aRo2owGXUS+kFylJYQA2RwEJecpJDHqJO87m5PB/BqgqS6tFWbjxibUVKJSnUwADIT6mMuVGCGVSowqnLv95rG5/RyCEnrWBiTh0wCWTwH13wFpZ/Sy7/mUVeZ+u6J9dPCJISLOWHvfzgCmWGOStdjU2AgXHKknr87dkLeIYwtYEtFideQubw54vSNIsA4FuVoScMoQpak6lW/cADFKEETmVwwbPeecOwnMpwWSmz8X1JMO+A4b3A2Tx4k+UQqKlDgD2Q3e3xhgp5eUZlKYjT67ICo2VhHcLSGK5kxFMlNzfnALGtpJclCpqiLA90DdsNsOikqCeBcjdFRjGJ2ItKAARmBIuSWPKzQpUt8Wstq1g2VPJRqZJnbZ/ep0yYVtrlfQD5xn3mdV5ZUgkJ1XM3DsJsY9Tvs/QmYEpUq5cpa3fxhjrqgU0rIgMQPaNm9wh6hrWaQVGpBr08z4/mcFUWBSqXNMWsqLXUrXufQQDx3adLno7voB7ohY3PnVRZGZSBqQ7E9u/sEek7GVC2yy0oTvKS582aFljogjkpJk9Zs+0F/xef+g+J+MZDN/wABTP1r/uEbgMFSP53Ddh7GKmGz5pJUlUwEb3cecGKLb2dKVlmHpBvJdx2NBWno0gWuOz3wLxrAElJVLBzDcPhBYHUXBgCvRrPhdcozYX9oUlRFiOO7xfjDjQY7LmAZZib8o+fUBUtXWChyNvWDVDiIAcEp36+OkYla/wAUKtwIXOmcpf8ATTwCCFJB3sdY811Yzi7RU+EY5MzDruG36GHHCMbUQEOCkbz7+XOHgA5ic9mK9Jm6zEFJcg93oYA1tVNmEGym369xhmxqkQRZRHEO4PY8IVbULlLdCwkcTcd4giQBeKVSxtHPCpzC5g1RzwSCP3iv04wopBJQQPzIuO/ePlDDQ4k4SysoOhsHtzMbkZ6xXWTJVAEVpsTnbTt/aGqYpSlLSSQlXVHAEAN46eEBaaSlX4gWFqAazW46RLxTERKQFK9kkZzwsB5G/dAHONQ2BhjD1pQyc3WDOO5vPWK+2kKkzi2oUXD7iRp3wxUeOyFqUM/WSfaLX0G6Bu3NGZw6krMR7SgHI+tYxRYzajYlA7Qls9ipmEKW1jlCd0Bdv8b6GeQ79/FIHdHPZmaEzUoJyhQDPxGovvIaI23GHJqZ4KDd2U9tO3sjSM7iYrArZtLxk2aWpaUjcw90F8aqB0ssbkv5NAtFT91kJKGUTbNw0aOuFLTMeataVqdv6UNe/wBbowjO8JWsuAQzjlQ1O5O692c8+UKMmtly3dSRxL97CI/2j7QzEICEg3OpOvP08opymmzJ0wBa1EFTWfyheLALd5TyTXJe9gJeH+IdHKDdIC3yhdxX7VzNXlp5apl90DsG+z2RYrST2l/IQ34bKpaQN0aQBoWc6QeFtYrmUxkLn6D7wFguytVWrM2s6knXK5A721PKGGrxnC8OQMktGb8oFyT3Qn7afaOpYMqQol7WBDdw9IE7GbPKmqC1BUxfi3aTYQGpsI62FMbZDYfbt5xknbT4hXTHkyEoTuK037t/nBTB/spUtXSVc3pFEvl3Duu0HKLopIGdaHH5UsT4lh4COs7baUhJyEOCw3u3peCKnaKSourZeWsL0mxsiSl0oBI0tHpWDjUpSkf1NCBiX2nTVF5IIULFJ+tIizdq6lf8xYBO4fT+EYqvuYVSrRGiyxv4XL4y4yK2/is/irwXGoPAe8Rz0/ZEhNdOVdEkgjVJ3Hk/ofGMOPzElpspjuLF/L68Imp2xWpz0KV2IYX082jE7WqJ69O5DsSnjfT6e8KuNmleA70x75wLV4gJvVKZnJuy1iIiS8IUxVlIY2B3j0hiO3ADEyBZ/wAgt2Rv/EBJ1lhtzpFrb2gLITctHh66iyU8vOawCjBYOde+HqnoES05lKL7mgHgeKyppJTLA49b3EXglPmKUDlUw4fWkVIABlORWYlzineq2mkDqKfKd/6fHSFPH6BPRKMn8UM4dQ01a14j4xTLKkoe6iw98Ra2b93QxQlZNhb1IgHbUGUUUzUg59oIwOt6Ekqchi6DYXI3EwaqMXT91yLHWJJSlNykbn4d8AqeUSSZjBIudfAMdY3hhXmDSQu/VCnA77s8TKxGU6tWkjnGdRJWy+LVUqaVSFKUwLoJcKGrdrQc2l2wrp34Zl9GhWqUpKlcddxg7ga1lh0cqUoMbJe2ljuMAcYxyrqpy0SQRLCiBltm7Va34Q3DhW1zIxWFWoThGXeR8ApJyGUxzO+VVlKS99dDFoYZUhSUoUQiz5c3WJiqsHoqhNUkKzAg3DuGa+uvfFiy6RK1IUkZbubMdIZT0kvFHrvcG/aCseWqnqpSipLKVkAKSRe5U7u8MsuuOYZ8qkjeA5A43cwi/aYh1y5hmgZfYTz3u2h7Y97MVa6hSSSwA6xcsRy4HlGhuoqYLUzyg49Y441jSkAp/DSC2oc8iBpHDBmlZlGcOt7QtoW3DQ2DRB2lkJVKKyc3VISBZh8XisZWNzc5ShTgksFavpqe0x53CZGbRoNWuQdI5bb7SyqkdGgkqT1XSLa7ibcoUMOK5WRYAJQWIF3BbcN8SKWmZCgoLv8AmA14kOdY0vCEykZ2Wf6CW8WuYQbk4p0EwIDTvr9Y6o+0hEuW/QEkbzYeDk90BqnairrjkQAkHdLSQw5qPygLg9AupI6QHI/VAsNdw1V6c4tXBMDTKSArVg9/X68YYuJ89pNU5dHpAufoIs4F9mSFjpahRUB+VJIBPNRue4CGROGTi0uWOilDQJDPwg+aoBLpHs2YQIXi83M75Q/y9YYq20k1WqXtiMhzdjZil3Upm1fxbnG5uyYSm5YNpE6TXrBzEtwJPnfwgicUlKDdIlwL39++CzEUApESKjZ5IVe6u8HvYx2l4CoBycg/p+OsEK/HaKSp5q3PDd4vEGo+0ikTZEsqB7TGFgIS0nbS88/wZH6l/XdGo5/4k0//AC5/tPxjI9zFhf49TtE2ipUyik9GSpJ3LR59aJFRUzlqAlyAAHJum/eC0LtNRzU26FKuZF/nEnMl2VLKDv19BaJQ+Xb88p1HojFc5/nnJ0ylUsj8JJDu2dLg8mL5Tw8I5Yhhs9SSBJyhtxB9BEQiR+VakPw+B1iZTLmuAicX3OAfrd4R7I/gnupbEbdwfvJWzlWZBAXKVe2YDQ6d4hp+8mwAAPE38QIWpWMTZbCfLKtesA5YcGs54x1lYoZqCqUspI3FI3fXrDkYAWkNekztjt66ibxT7yklYQlSlbxdQHAbhzhYq0zVn8UZDoHSQLwdwzaBeconBmDlywHZZ48Yhj3TzJaEBSkDUaA8Ht3wt8LDX0ldHmUmsVHnBU1RdCUpAIsbPdQBPg0GpGztWwUlYf8ATx32gxS0CH9kEm7akERLqMfKDkQAW1PDv8YNaQGZMnfiy2SD3zgKZXVEky1zUGWkLZQFyq25tB9bo3V7XLkKHRy1JQOsxHtXuSNRygvUY2kCW4CnOYkjThlD6QQqaGVUJJA65YuzEtyMEVOxihVQWLpF7/jvMpOWXlKvzEaPreOtXt0lKbKzEM/E9/u5xCk7GzJ0y5yoBOlmF37zHeuweTTrZvZSLHfreBBqbxjDhriwJ8BIisWFaoypjosShR17+5rftAmTVLpZnRzCcruMpOU9jbuW6O2LzpalJmS1JStO59Ry5tAyTmmBypZYjRLgb93fCWY38ZfRpjDpZTt2PhLMwSvlzEKYFSct0HeT22hTr8DnCYtaZGSWXLBV+0Fy3dHKlxhMlz1lP+W4SP8AqgoqYqekLqVKQhnQhLpJ/qLXA4Q4kOLbyFEagxI+EznhCZRlJmoSskapCnIu9wYA1+ICZNYOElQzZm/U26HbDsEkpHSIDW3KKi53E9m6AlVs6pU2ZMmBkqdkpDcLj61jzI2EATaVamKjM1/C8IzMRRTTc6GZgAeFvygDSJ9Lt0JjDpA/IN63hVRS9YApmnnnv3sIMUGCpJHWmA6/zD7mggWJyiXWko6ibxxo8VlsHmX3uCNeZ98bnVKiTlykMzAjjbthVqMFbSomp7Vvfm8R51LPl2FQhYd2X1T3KEHcjaJCBtG/mTsWpKpZJbqkdv8A2wq1uH1KFOCRY7uY57oMnG6tI6srNwKSFJ7yC44Rte0NRbpqdZJ0yh7bwYW2Fu8opipT0APtFibgs3MCSF2cZnjoF1AtlSRwvBZeOT3ZNOtuaTHJOJVQL/dSTzSYXhUaEyrmVWHUF9xIf3if/pDzjIn/AMbrf+XH9nyjI9l3PtM6v2r7xYp86rlYA/V9a90EOnyJJVMJtYHf3GA6Kg5wVvbT9t0SqOlUuaVWypuoqNgOUIVu06NSmNTkIQpZ0taQVpSXcMws2vCIE6bLSoKQnKd1yx59nrExGHTEpKuqlN8updzy17i0QZixfNLL8ePjBNe2cXTC4jY3Ha86nGl5Mud77m04EMxjnLln2pnUSDwAJOrMAI9U0+UjRLHmC/pHipXnIa6uegFhpugfMxgABsBbxmVc8TFqmAMSzA35X3OeEMmCSVzE75amucvLxgHQSuuGSVJBa4ftJh3woD8qnHi3z5eMPorc3Mg42phUKBBkzB6pc5MtExz+ZWVkp11O9uETpODysypfSmZM1UbBLtw3wyS6I5CH6MF1LUBfXQcz9awty8NVLmKVJlkpv7R8ydzw/BY3nP5pYW09oMraVcjrWXLsAlVzcsyT9boY9nETFn2ihJJbMzhu2BWz+ys2dMzTuJZKSSBfjppaG47GylAAAl/zZvZb0HdGLcZwqpB6dT3H59ZMQC/VPSdhAfsYH1gBtBhvTHNMQUlO+zNuvyhkl4WtCAiUMoH51kAnsFy0R5uyK5h/GmlY3JDt8++DNogAg5SvlU0gLYIEzddh84K4Xsal1LmDo5agAw0e7HtBvBRaaGjUSom2oyteFnF9uJlUooppZKedrQs4V1lSCrU+DTcmGEYBlSUzsoRLWk5iRlIFw3F4TMTxY1E9SmKg/UQosALfpZ9/lDjsltUhaDIqmCwWGbQ239rwQrdi6SboEBW4oVlPgYFhjHTCpvyHPMHlFCThyikrURKIZikEMXG4ajdeCdLtQtCVBeScE/mSL3/WnUdukS5/2dTQGROXlNmLKHxEe8L+zcofMp7ulYcHxFxGgMNJ4tTYdRv2FoJmbZhQDSmvY5H9YGp24nlZATLAG8oYn4Q01+x9Qnqyp5Bd8qgHV2KDP3xHkbJ1KgxnHMNRlS48Q8YQ53mo1BRoPr9otYoamoKVBLN+g2PheOmGYL0gacFg8CpRFoYVbMV0s2UlQ3HJfvIjnOpq5IcpSexx7m8o9gF7m801jhwIQPpBVXs/NlgGU5TwC1J8gfOAdRik9KmdaVG15h9zPByqrKoElUklPG/j1XHlC7NnmcouFs/K3iNPOFVCB8Mq4YMc3sfGd50+pa61Nv66vjECUmYo2JCeOYgeJiUKXKGM0gH+hZ8LCJtJh8piEz08TmCh4gQuxJlONUH/AEZB+7K/1T/9nzjUZ+HwH9i//aMj1vy8K5/BI6KRc2aUBCitwyQLkw64ZsB0aQalbE36Mf8Ak2/lFoYJs3JpB1UJ6Q+0oqS/mXiXUUEo9fKh23qBHk5MOSmoNznOdW4p3XCuUQZ9FLV+RSizRwn4GkAEoSkbsyvdDhOxCUg5cyX3NLPl1o51GDS5qCtajlGrhn8DryinKcwA7GVTjkkElEiX0imOZSUkgDtMAJNMrOUuCpr7wL6c9BDntrjoSOipwZYsCAONnd4V6IzJX5Qc2gHtHv4xHUAxTt8MzCjf2vvC2H7PAtnWb7rt4E384KUctEqoCEA9UdYk2HEje8Caev6B1LabNOiEmyO08oHYVjqhPUpQuo3Iu3CGBlWwk7UqtQMSbiXdhVMiYkWDahzrzP7xyq8FAmgIs2/u1MDNkNqQVFLWdgdxYXD8Yc52OyUJfKCo2DbyOHKHEnaQqikWY2kOnp0SAhJQ6iL9+7tPGJvQFCFFrtZIGj9sRsCkGoWqcu97Np2DlE/Fq5MpJV3P8IAnO0cq9OLbaK1NIqKiYlSgUIcu3AaM/rEXbXaBVKjo06G2Ym5Pa++A+1P2kFBZJY7gN/1rCNiuOTauUorPskEDvY+seZ7Zbz1KgWsdr6wfiOKqnrzLUSAfZJJsNT9cILYftHKpkqEqSP6le6BNThRyIWxLh7cxf65xGmSCkF7hPVU25wTd94PwibEym863LpVFC7DaNaqR5aqlaXKwAns1f3w1bK1MsFIZyWPYdG+uMBpFej7olFmSljflrEvZpWUJWUkhR17N/YRfxixROHUJIN9jLLMsAOOFkwMqVpUQpKiLWblx7oMYXUidLcM44+UBcRwKZLcpLgl/2jAc7Ga6nDcaSJLnIqgqUo5Vp9k6GJUiWuX1Zt3sJg98LGJSl5gS6S7u3vg5s/tCCMiweFyG84YYlSCc51rBNQdXG4xxk16yetlbld4aqemQpNmUnhYt4QFxLAlDrIWw5JfxgQwhtTYC4gtU5ALiUBzUQB3B3iNV08opH4YYDRCh6NGzhqFEmatagNbMBuvAqowYLPVSUoGgJZSuamZh/TrxgoseMmU9NSzOqLKuwUQNNXsWG7tgXif2eqUorSsOdyR4ANoIGYlsxMF5S3DaNbuA07oiJxGspiLFQHA5v/0POFMf3CV0l3ptn7SZ/h9P/SfFUZHL/EOd+lXir/1jIXelH4eK/LTzTbWFTEKWtROhufGGajpKmexIyA7yv3CBmGBeYdHLBH9UserRZWz9U4Sky2Oj2aHZgXMkOBmsotI+F7B6KWslt58Y8bTVSZaOiR7I3Df2kw0YrWdFLKXckXitsWoJ1QokOEwNMlszGV1SmMC67xC2pp1TVlSBZGvh849YFgE+ckFuiQkdZW/m3D1iw6fZtIlhc4hElNyVb2DluML20G2KZo6KhT1EkOshgqBZVDXJjKdWoaeADTcxUxeSgKEiQLnUvfXUudeUG8L2ekykPmdXaCx7oDIwVefpFKQVHc3nyiZOqVy0KzEHfbhyjygA3Im1GLKERr9/EyXU4sJBloDAglTDfcgEQ04VUrqGyixsk9puR2DzhJwPZSdWzULWClKlAd27dFwUNDKopJmENkGSUniQ992pvGq5+0XUopkAc9zCkrEZdMgyn9hLE89/haKz+0DbDMUy5ZHWOnIDWFTanbOaqZMSkllF/jC5MqFzgBvTq+u4awpnC3A1ldPh3qAF8l2E9VznItd7Me12DeEMNJJSZKim6jLNu1MC1UKlUvW1Cnv9fTxujrsspXNDDwgV6TnvG1etAF2MbMEb7gmYQ+QNC3s7S9OueGssKI9fnDHgiGwxQ4pzRA+zyQekJNww/wC2HHMqJGCFWqR3/uLCqiZJCpS3AYse94tbYmlEylDcARyMB9rdkxYpDjUFvrSG37OaAiUx7D4fV48qlCe0GrVWsqi2d84WwvD1SwH0JAPjBzEaroiA3VghR5VIOYBx7Tcvp4G7SVKcqUhvfAY8TWtHGiKVLEDIsymlVCVZUgLG6F/FNhylOYHuGsEKKcZiVLTZYNmOrNaJUrG5nSHpOqN4I3Q3qGkkujjqGfeBMJklDDrN4++G6lTnQ7h+Pu4GOKqKTOuggKI7o5U9NMkqY3Hp2QJYN5xiUzT8RPGJYUFBvYO4gW8YX6zAZiDp3jfDzJOezOCI5roVS/ZOYfpUPSMWpbIxj8MHGISuFUExLgAMd+nnu8IX8UwNblx6OO2LeKJS/aGVW8fLQxEn7OpX7BBI04jlzEM5gOsm/wAdhmpvKV/g839K/AxkXF/w4f0J/t+UZGXSHat2nLBtmMovYCGPDsNQGtzY745zp8qSbkqPbEKTjRUsqBSeABdh3Qpiz6SmmKVEi+ZknGKfM59fkIFTpUuRL6aoIA/Kg7+3eeyC+MYsiVKdbZtSN3J/hFI7YbbqqJxRLeYrR9w5AaCPKSFznqqA1DhzP0HnIP2g7YTKuZlJyyxZKeP+0boUJ0+ZbrMNABb0grX4MoDNOPXO7hHig2RnTVXSydx18oUysTkJbSqUkTMj7zdDXLm5UJClKSL/ABMOmzOwUypnDpC4dzwHZBjYn7OL5msNTxhzqMQRJHQ04BOilDeeEPVToczIKlQE4lyX6nyhbCcCkyAQi5A13AfFoSNrsTVMCmshLgDdbjx+cO8yUZVOUknMpsxHEjreAirtvKwZcibAlvjG092MDiP9aYFpWd1TVqUQTmblvjjNmdEvMNcu7i7D65R2pKchahuBt4x4nyyqaAdwt9dsSnSdUEYrbWhTBqkTJSwXJ4nlrAGolkLKBcE+sSpCzJW50UGJiNMm/iEtpHma4AM9STC7FdDnHvAqsfd0y+RSfSJP2cUx6OYeCyPWEek6eUMws9ymxJ7t0WD9l1VmQscVH1J8opR7kTm16PLViDcEj+5Y1BTpmSwFBx6RPw/DegBy/W73+UQqJTAcj5QwUCgoB99o2oSIHDoGPjOFLOZYv7TvA3HqBgo8ImViMi7Hn8Y94916Y5bkiABswI3jWXEjKdRnEXC5mVYLtwHHdpwj1juNkKAIt5H4QtVOK9Esg6iOeMYj0kvO9089Pluio2nLANrR82ZxaWojdffDrNrUX0cjfvj50otoCg2LMbj5RYGz+2QmpAUWOiSSNfhCGUOby+lVegpUiWBQzErJynKRqmCSj1L/ABiuZuLqkT0zB7KvaHkYM0u1mSWoEuyiH5aiAeiTpHUOMQAhoRrZYOhHv+MBVVykLYqI+ucdV4tJn3cAwBxqp6M2UW53HnDlXYyKq4vdYy/xtf6/IRuEP+LckxkFyx2i+e/edMax5S53RpUS/tH5DU8oaMJSKeX0kwlIA6qXvyhV2T2fElPSzVFcw3c+bCBm3G2JKhKRfdb63RhOWcNVu9kzP5nOW1u2iZswy7m/YG5s0QMOmOyZEtL6FQFx36e+ImzOzip68ykhiXe5J8d0WvgGxBFyMiRrxgAcrtlHOgvgp3J37RXwzZkKPWBWs8rDth6otkcuUkBO88hBKSqRJ6svKVcdYLT15Uurw+t0A9U7COo8KpBLm9vaAsWrOjR0UoZSod7byTEPAsFCFy1EuQ5Pyj3L688qZwbX8+6C9HYKWewd4jT0raAo5lS50H9Tjj8whJPAP46e6KqxvB5k1WdbNe2gA7oszayYTLtoU+6EGurUpllKrOC8HSHRFcW36ptKzlKzTFkH8x8LN4xKVRZlAgP6i2+OdLI/GmAsDmcDcz2vEyklKmTFH8qO53I4QpRK6j2Nx2mYnhgMvm2vOFnD6BSp4QRvvDzWSuoUpGlidAOzmIC7MSulqCrcCw8d/GPVEBYTOHrstJ4zyNnx0YsBbXTxiDsMsSqxUvcDv1YnV+2LIThbSCW3cOIiraZfRYnrZQbwLw5rAgiR0sRVge1/aXNITcjj8ImUlUUkNEehIVLSTwjnUKy6d0YRfKapw2IkvEJmcEglwHT3XZozBa0TkKlKsfQxxkTAsWFxfs+jABdWaepCtxPp8ozDcWhc3CwY6HWLG3eAFKzZrwi0NeqWVylX1YHfxHvi/wDH6BFVJzpYlr+EUdtTg65c8EJ0e/Y59IFiSMQ13jaYCsabaHMGLdUpusgkpe43pPAxulxZYIIUXEanJSskgZFfmTxHEerRwn0jdYd7esSXINxOwFQjC0sXZ3aoVCOjXZaDZ94+rRIxafMQlWQZknRtzcYrinnGWUqB1sD9fXhDJh21bTCiZZKh1ifymK6da4s05HEcEVbFTFx2mqbH5oVYs26GCn2i6ZPRzLK3E/GAmI4Nm66FB9xB1+IiBTzRMJlTOpMGh94jcTKbGAadOot19fCMf3aZxjcL33ap/wBWNwWM9orkD94jhjmPFKGHVGggLs3sdOrZwISQneTvhm2c2DmVK+lqLAf2pHAcTzhzrcfk0UvoqcDMBc8OZ+EY3UYdK1Nbk+v9D7zrQYJJoUgLLqayU6n5RKMybU72R+lOned8JlDVTambvyk3UdVfLlD+iT0csJSWIF29/CMYW11m02x3Ciy/zOtJggQxjMRKlqyJ/YRMpUKyMS5MbSwSMo6x8uMT4ze5nS5QwALkDrBoZPUQAwsT6xMRTjIhIfV/AR7XSgWG9gPeYlS0NYbt8Yz9ptKgbm8XdrJShLDAWBF+w6RTuOVSpjsQL2BsTe7RbW2OI/hTQDon3kecfO2M16ukso7xruZvfDw+CnnIWpCtxBw7SdgtMpc5ZLMAU24u7d0NuF0YCWAYD6eF3Y2QrMsHeHc6g6Q3YjN6KVmJb9obSHTeTcYxNTCPCKe0C80hTEp/E6zcDBD7OcJLEka6eevOA89XSU89RHtKTbvhy2FmMnMGtbV9LXbTsHjAAXe/hGuStDB45y1vuD07NciKR2vw7oKuXMP6yk8n0i58Ox8GWErdySCR7hwhA+1SizyFLRfLfwu4gRizBhsUJQofA+sa9l5ueSl7x1r5ZD+EAvs7xLPJG+wI98MuIB37H9IZ/tJ7dFtxIuDzGLcYE7XUxBPA37OEFKKS6274k7S0n4YJ4ERt7NBwFqR8IK2OxkJdEw9UhvhHXa7ZVMyUVS/zMQoh2/cWhWwSe0xST9X+HrFhYLX5kmXMuPSMcFTiEOgwdeW3oZ89YvsjNQSrMC3D3QLpM2bIphYkv7u2L82k2YGdTeyQ/wC0VJtbs+wJSl977xx84U1MWxLK6XEti5VX3iyZCUuFey7uDcW17HJj2ZxzoQVBSFBgWbl4iIcoBPHgbeDiJtCrrZCAUm7KGnEAxOJ0nFhc5z3SYlMpVlCutL4cuKTuglXSBNR0kslaeI9pPaI5VGHqA6o6WXqUk9ZP/SdY5YfUiWp5ZJG9OihyKdFQ0XHSdJI1n/UTX+fPsZB+8L/1pn9vzjcMP8UkfpH9ioyNwD90znt/8/4+0s7H9sbZJfUQLBvd8YA4XQzKlbB23/v743g+zUyeoTJvVSdE7/rlFg0GGokoFsqeG9UU3CjKcgK1Q3adcAwRKAAkdqvcn4wxinQAzD648YjUSrc/JIiROWlIzE2HrEVRixne4amiJPS1NpHjo2b0Gp7YHVG0KEhw271jjI2g6QsgPc37z7o8KbTzcTSvrCxW6ragecQ6qfNylTMADHtNV1yFbt/cI1ilWOifdqewfNo8BYjKC7BlY30iDtRWfgTb8PNw3lFNYxLBqAzO9x6CLO2hqQuT1rOxP94b1MVtiLGrUrcw94+EU1hkBObwbdZPgY4bM0rLPMD0+MdNqg7BZZJNk/mXySNw4qNhAGZtkJJyywMzb9EsN7aq5aDmdIuzwXUVKpkwlRy6niWsOHBuUbzAekQRw7req+VpJ2johLpSpTZnSEBOiLuW3lRAbMfKGT7ME/8A877usfMwsbfVwyoljUa+ENew6Oio0jihX14vGAfqG3aE5P8AigtuYbwyseZfQboIbQSBMp1DWxDdohewGeMx5tDdjCMlKTq+/uhx1kSXsYkfZdVlPUUfYWU90Wh0ThXIfXpFL7G1eWsnB7OD2FovKk6yCrikH1eEE2UGXquJyPX3ECylZZqOBt42hgxilzyCOUAMUSzEbjaGqSvMi+hHuvAVTazR3CKGD0zKaP4dU3EeYhxw6eQQbXG+Frb2j6GcFgaF+6D9AQqUlQ/MBFNwROYAUa3aNNVIFRL0uBCVtDs2WdrfEcIcsHrTYHsidWUqVWPdEwc0zbadJ6I4hMY1nzTtFsyUuUjmPX67IGLwhQlBYUTv0uDF3Y/gN/ZtvfwPlCBWYd0Kik3QSzn0hhpK2YiE4uogwHaKOz9aQSl9Dod43wSxPC0TWV7Ctx9xiJiOHMSuUe73R4oMc6rLDjQjeDxSYULAYWlTAuedSmv4bUf6ifGMiT9/R/qq/tjI9hX8M9jq9h7S9sN1ETcU9tPYPdGRkPb4pCnyzC9N/JEccZ/liMjIlHx+s6rfJPlEmq9r/d74YdntP9yoyMiup8M49D5gnSu/mL7T6RrHP8t/sHqYyMhX7ZWdKkqzab+Qr/pT/wB4hHm/zldg9VRkZG1toPA6H1/qL6YfNht/af8AyjIyEcP8c6H/AJH5MD7cf5gf7YfME/ysv/41+pjIyKKfzGnO4j/1qc8YNqf9vuh+xP8AyJjcZDW2kdPRvKU9sr/nZvdF/wCA/wAlP/SPUxkZE7fB6zpU/n/8R/EDYlp4++GXDv5Q7PdGRkZW+EQuC+a3lED7TtR2RI2Y/wAnL7BGRkOX4RIKnzWh/DdTByd7I7IyMiep8U6XC/LME4t7Pd8Yqvan+UvujIyKKfwzn8R80RM/Ke6Fyp9uZ9cIyMiarOnwe83GRkZCZbP/2Q=="/>
          <p:cNvSpPr>
            <a:spLocks noChangeAspect="1" noChangeArrowheads="1"/>
          </p:cNvSpPr>
          <p:nvPr/>
        </p:nvSpPr>
        <p:spPr bwMode="auto">
          <a:xfrm>
            <a:off x="6350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data:image/jpeg;base64,/9j/4AAQSkZJRgABAQAAAQABAAD/2wCEAAkGBhMSERUUExQWFRUWFxwaGBgYGBwcHBofHBcXGhoeGRoYHCYeHRwjHRwcHy8gJSgpLCwsGh8xNTAqNSYrLCkBCQoKDgwOGg8PGi8kHyQwLCwsKSwtLCwsLC0sLCwsLCwsLCwsLCwsLCwsLCwsLCwsLCwsLCwsLCwsLCwsLCwsLP/AABEIAOEA4QMBIgACEQEDEQH/xAAcAAACAgMBAQAAAAAAAAAAAAAFBgQHAAEDAgj/xABFEAABAgQDBAcFBgQEBgMBAAABAhEAAwQhBRIxBkFRYRMicYGRobEywdHh8AcUI0JS8RUzYpIXNFOCFlRyssLSc5PiJP/EABoBAAMBAQEBAAAAAAAAAAAAAAIDBAEFAAb/xAA0EQACAQIEBAQFBAICAwAAAAABAgADERIhMUEEEyJRYXGBkTIzodHwI1KxwRRCguEFNFP/2gAMAwEAAhEDEQA/ALKqaBhnkqcalPwjjIxZ3Su3uPKPRo5klYYnKdIkVGHJnDgsefZF9xvn4z53CxJwix7TrTV+9348xxgklYNxodYVxRrlln03xKpcRUgsbRj075iMo8SUNnjGRuiPV6RHOJBWUiO9RNs/GJwpBznQaqrqbSGusdJSdfpoSce6pIGj5h7x4wfxBZe2u6FvGZ+bWLqa2nB4moWyO0CbSy2EpWj/ACMKGLg09S+4kHzv6w47SdZMoDckE8oF7Z4UFBCgH3H3wTi4iqLBWz0hLDKspmB/ZmD5H4w+7LVGbNLP5h5iKxpFkyB+qWrXuv5w3bP4kykq5gn68Y1xiWZRfl1AZA23pDKWhejL9QIU9vJqV/d1D9QtFofaJQCZTZgLs8U1VrM2qpZeoBBPifhCy10lS08NbLa59LS4djMNCJYWdze6IO2O0yUS1ObBOnJoJzsSTKpWeKV2wx7OSh9SNOEeY4bsYNNTUIpL6wGJClKUrcQVjvXDZhuHfgpUmzsO6z/HviNg9N0uYCzSx2XL74csAoWkpCr6jzMZSS2cZxdct0jadsFw9Spgyj2TeLMqqxMqUhDOo6JEBtmaNMpK5p4WiGieubPAGpOvv7PrjGsMZ8BF0iaKZatGg1ZCA5vpy09AIE061VUzLcSJZsP1NvPLhE2fTZk5Q4DM/LVR7/rWCFHRiVLYfvCCQouNZeqvUax0GsH4xNADaAfX12xXe02NhCFXb4bh36wzbYVxSQkb9ffFMbUYiqpm9FL0dv3b6YQ4HAl5Ey86th2GvlIKEKqZ2bXMph6nzMXlsLsimVLBUIXfs42KHUWoWFx2DTxLmLblSwkM0KZsAtuZXSp89gf9RpNFQSm260R56ybD65R2qVMBx3DiTpHibOEtLHXjCVltTcE2AnH7mvj5RuIf8WXwV4RkNs8kx0e5hQzWsQDw+UR1LSsW6qhofjHtukT/AFCBFfmT1hrvHH5wKLeMrVSovqISkzs6si034+8GN1eGBQt+3ygfhuLpUQle42PDl2Qal1Qcp4R5sSnKepGnVXqP3i3IPRzMqnsfXSGCSrM44NETG6d0EgXZuyI+DziDx0+u0Qbda4olByamA6Tnj1PluPpoXq6gTOS41bx+cOeJozSz2QlypmVZTwL23Q2ibrJOMQLU8DAlTSqWdD1UEDhZ494hRiZTgjcIa6UImAgJAPH1gcnDcpXK4glPZ+8OxSM0yM4nIp+jnqRumJBHhBPCAwJ5se/9o1tJSlJlTOAI9DEzAL2Isqz+cbtA3jWs9LQqe5SIpFujrr7j1e7N8Yu3Cx1Z0k/pfx+frFU7d4IqTlnAOUrL99iIRpfwN50L3w+It6zrtXtGEyQAdx90Vi2dYKiSd/1wiXW1C5i0hQtdgYm0eFAXaEuTUbKXUUXhkuTmY+bC4a4Wrd7LdgteHXAcFzAJI3n1+MRdhcNalSSLq47+EOklCKeWCq3OHs2EWGs59OlzGxtpIuNz0SJGUWADnieXfEXAaIIAmTP5k1rfpGmUekDFoXXT3DiUlQbm2phpqZY6WWhP5WJ7tIWekYfePX9R+YBkLASVPmAFjv8AcflGqupySypUYtQK38T2bux4S9v9qhLQQnmO0wpExESytV5YJ3OQiZ9o21XWUhHtHhueBuwWyZnTEuNdTy/Mfd4xAw/B1TpmZd1KOZXIbni6dlMD+7yM7dZQtyEUHLqPpOcgxfpr5sYwUlGmShkhrR5n1YljMrWOkqccrmwAhfxTEgVchuidFLNnOjWqrSQYcu0M0c4zFhR4WHAcYzEqtAuzkRywNyCo6mBuKTWUX0ggoLxT1itAHvPP39UZEL78P0mMijD4Tncw94Tp56pTF80vcoap5EcOUEpqOlTuvoRofgYAYRtBJnB0KAO8bj2jfBikUxJld8t7HmkwhwQby2i4Iwk3EW8UolIJax4RzkbSEZSr2hY8xDdUSUT0swJ8FCFXE9lglYUCQxu5fzhyOGybWS1qLUziTSNOGYolYAcXFvhEibKQC/s8/jFc02LJlTCh2ANhw7PhD3QVQnID6tY8YTUp4TcaSzh+K5i4G12k+oCSlidd8V5jsgy5t+OsMVfPXLBSbjdyhexTEM6ckwX4++G0UKyXjKwqaixE94fiTH/aX8YYFICymZvBY9haK2FcQsgsAAz8d4hwwfGAQl9CoAjkQ313Qx13ElpPsYR2mwQKl6aH69YBbNUByzE70sR3RYk6WFpbiLQPw7CBKWpWj++J1rdNjOjV4K9QFdDA9PXJlT3UwKpWh45g3kHjNrMHTPp1rTozkdl4k7T0Q1AGZWltABpGbPTM8paDzseyCvkHEXhIY0G9POfPuK4WpU9RFspcePwgnhFIZi02voBz0tBza7Cly1vlyhRIfeez4xJ2bo1CbKI/Un1H13QwIAbiTvWZlCnylm7PYcKeSkKPsJueKt/cI4VSJlWtIb8MHQ/mgzMk9J1XGROvbzjp0IHVT+YG/DT4mJ8djfedHkEqF/1/mc6ejRIQyQwALmOWESSpJWS5JbuEctoK0BKUjfr3R5psTCJQJtlSS319XjwVit+80vTSrh2Amto8UTJQWIdvr4xT1fPM+b0hcpHsJ484PY7iKqqbkB6v5uZ1bsjeCYPmW5HVFu3lFKJhE5deuar3HpJuyeCMkkp6yvrwix0BkBG9r8oh4dQJlJBLZyLcuyJazkT/AFHT4xPUfEcp0eGpcpSTvOdRUs6RoBeE6smAzLcd27vgptJiIlICAWUvXjAWXVJCOAGvGHUlsLyPiqmJrdoz0+LIlSSo8GHbCnjW0aUArWoDf8oXce2uQghLsA7J1J5sIUDIm1Ks87MQ7hGg/wB3wj1gpy1mYmqKMRso+vlGT/EqTx843AD+HD9Ev67o3BdfhBtQ8fcQnJwKokHNLUq27WDVDtfNlt0nVIPd8jBhVYhfsLB7PhHOZTy5gOYB+Xwg7CTlyTnD+HbVJnhwcswC/BXzgkqeioDE5F+sIsnAALy1eG6JlPPmy1DOCRpwfv4wBpjaNFdtGzEhbUbLzErzAP4xN2Qx1aGRMfXWGmhqc4/WnQg6jkRxjjV4NJCs46j+HfvEexbGbyyOpDC+JSxOlE2doSlpTNeWqyhoecOFGspSzhm1eK/x+sMuo4XuOPfwjKYtcQ+JbFZvecJuDBOcKvcNwvHBM9Urq31BHJjDGmYmbKvbTtDNeI1VhzqfUEuGvpDbyMjtHTB8bTMkJUTcD0jmrFukUNwcsfSEHCJpM5UoKKQDx38x5Q7yMPKJXWIdIs2+8IKKpvL1r1Ki27QhiKCsSiRpmJ8PjATDZ/RzuRYj3+7zg7SzQtAHDMPEGEirrmLb0q97RlMXBWFxD2K1B+aRo2owGXUS+kFylJYQA2RwEJecpJDHqJO87m5PB/BqgqS6tFWbjxibUVKJSnUwADIT6mMuVGCGVSowqnLv95rG5/RyCEnrWBiTh0wCWTwH13wFpZ/Sy7/mUVeZ+u6J9dPCJISLOWHvfzgCmWGOStdjU2AgXHKknr87dkLeIYwtYEtFideQubw54vSNIsA4FuVoScMoQpak6lW/cADFKEETmVwwbPeecOwnMpwWSmz8X1JMO+A4b3A2Tx4k+UQqKlDgD2Q3e3xhgp5eUZlKYjT67ICo2VhHcLSGK5kxFMlNzfnALGtpJclCpqiLA90DdsNsOikqCeBcjdFRjGJ2ItKAARmBIuSWPKzQpUt8Wstq1g2VPJRqZJnbZ/ep0yYVtrlfQD5xn3mdV5ZUgkJ1XM3DsJsY9Tvs/QmYEpUq5cpa3fxhjrqgU0rIgMQPaNm9wh6hrWaQVGpBr08z4/mcFUWBSqXNMWsqLXUrXufQQDx3adLno7voB7ohY3PnVRZGZSBqQ7E9u/sEek7GVC2yy0oTvKS582aFljogjkpJk9Zs+0F/xef+g+J+MZDN/wABTP1r/uEbgMFSP53Ddh7GKmGz5pJUlUwEb3cecGKLb2dKVlmHpBvJdx2NBWno0gWuOz3wLxrAElJVLBzDcPhBYHUXBgCvRrPhdcozYX9oUlRFiOO7xfjDjQY7LmAZZib8o+fUBUtXWChyNvWDVDiIAcEp36+OkYla/wAUKtwIXOmcpf8ATTwCCFJB3sdY811Yzi7RU+EY5MzDruG36GHHCMbUQEOCkbz7+XOHgA5ic9mK9Jm6zEFJcg93oYA1tVNmEGym369xhmxqkQRZRHEO4PY8IVbULlLdCwkcTcd4giQBeKVSxtHPCpzC5g1RzwSCP3iv04wopBJQQPzIuO/ePlDDQ4k4SysoOhsHtzMbkZ6xXWTJVAEVpsTnbTt/aGqYpSlLSSQlXVHAEAN46eEBaaSlX4gWFqAazW46RLxTERKQFK9kkZzwsB5G/dAHONQ2BhjD1pQyc3WDOO5vPWK+2kKkzi2oUXD7iRp3wxUeOyFqUM/WSfaLX0G6Bu3NGZw6krMR7SgHI+tYxRYzajYlA7Qls9ipmEKW1jlCd0Bdv8b6GeQ79/FIHdHPZmaEzUoJyhQDPxGovvIaI23GHJqZ4KDd2U9tO3sjSM7iYrArZtLxk2aWpaUjcw90F8aqB0ssbkv5NAtFT91kJKGUTbNw0aOuFLTMeataVqdv6UNe/wBbowjO8JWsuAQzjlQ1O5O692c8+UKMmtly3dSRxL97CI/2j7QzEICEg3OpOvP08opymmzJ0wBa1EFTWfyheLALd5TyTXJe9gJeH+IdHKDdIC3yhdxX7VzNXlp5apl90DsG+z2RYrST2l/IQ34bKpaQN0aQBoWc6QeFtYrmUxkLn6D7wFguytVWrM2s6knXK5A721PKGGrxnC8OQMktGb8oFyT3Qn7afaOpYMqQol7WBDdw9IE7GbPKmqC1BUxfi3aTYQGpsI62FMbZDYfbt5xknbT4hXTHkyEoTuK037t/nBTB/spUtXSVc3pFEvl3Duu0HKLopIGdaHH5UsT4lh4COs7baUhJyEOCw3u3peCKnaKSourZeWsL0mxsiSl0oBI0tHpWDjUpSkf1NCBiX2nTVF5IIULFJ+tIizdq6lf8xYBO4fT+EYqvuYVSrRGiyxv4XL4y4yK2/is/irwXGoPAe8Rz0/ZEhNdOVdEkgjVJ3Hk/ofGMOPzElpspjuLF/L68Imp2xWpz0KV2IYX082jE7WqJ69O5DsSnjfT6e8KuNmleA70x75wLV4gJvVKZnJuy1iIiS8IUxVlIY2B3j0hiO3ADEyBZ/wAgt2Rv/EBJ1lhtzpFrb2gLITctHh66iyU8vOawCjBYOde+HqnoES05lKL7mgHgeKyppJTLA49b3EXglPmKUDlUw4fWkVIABlORWYlzineq2mkDqKfKd/6fHSFPH6BPRKMn8UM4dQ01a14j4xTLKkoe6iw98Ra2b93QxQlZNhb1IgHbUGUUUzUg59oIwOt6Ekqchi6DYXI3EwaqMXT91yLHWJJSlNykbn4d8AqeUSSZjBIudfAMdY3hhXmDSQu/VCnA77s8TKxGU6tWkjnGdRJWy+LVUqaVSFKUwLoJcKGrdrQc2l2wrp34Zl9GhWqUpKlcddxg7ga1lh0cqUoMbJe2ljuMAcYxyrqpy0SQRLCiBltm7Va34Q3DhW1zIxWFWoThGXeR8ApJyGUxzO+VVlKS99dDFoYZUhSUoUQiz5c3WJiqsHoqhNUkKzAg3DuGa+uvfFiy6RK1IUkZbubMdIZT0kvFHrvcG/aCseWqnqpSipLKVkAKSRe5U7u8MsuuOYZ8qkjeA5A43cwi/aYh1y5hmgZfYTz3u2h7Y97MVa6hSSSwA6xcsRy4HlGhuoqYLUzyg49Y441jSkAp/DSC2oc8iBpHDBmlZlGcOt7QtoW3DQ2DRB2lkJVKKyc3VISBZh8XisZWNzc5ShTgksFavpqe0x53CZGbRoNWuQdI5bb7SyqkdGgkqT1XSLa7ibcoUMOK5WRYAJQWIF3BbcN8SKWmZCgoLv8AmA14kOdY0vCEykZ2Wf6CW8WuYQbk4p0EwIDTvr9Y6o+0hEuW/QEkbzYeDk90BqnairrjkQAkHdLSQw5qPygLg9AupI6QHI/VAsNdw1V6c4tXBMDTKSArVg9/X68YYuJ89pNU5dHpAufoIs4F9mSFjpahRUB+VJIBPNRue4CGROGTi0uWOilDQJDPwg+aoBLpHs2YQIXi83M75Q/y9YYq20k1WqXtiMhzdjZil3Upm1fxbnG5uyYSm5YNpE6TXrBzEtwJPnfwgicUlKDdIlwL39++CzEUApESKjZ5IVe6u8HvYx2l4CoBycg/p+OsEK/HaKSp5q3PDd4vEGo+0ikTZEsqB7TGFgIS0nbS88/wZH6l/XdGo5/4k0//AC5/tPxjI9zFhf49TtE2ipUyik9GSpJ3LR59aJFRUzlqAlyAAHJum/eC0LtNRzU26FKuZF/nEnMl2VLKDv19BaJQ+Xb88p1HojFc5/nnJ0ylUsj8JJDu2dLg8mL5Tw8I5Yhhs9SSBJyhtxB9BEQiR+VakPw+B1iZTLmuAicX3OAfrd4R7I/gnupbEbdwfvJWzlWZBAXKVe2YDQ6d4hp+8mwAAPE38QIWpWMTZbCfLKtesA5YcGs54x1lYoZqCqUspI3FI3fXrDkYAWkNekztjt66ibxT7yklYQlSlbxdQHAbhzhYq0zVn8UZDoHSQLwdwzaBeconBmDlywHZZ48Yhj3TzJaEBSkDUaA8Ht3wt8LDX0ldHmUmsVHnBU1RdCUpAIsbPdQBPg0GpGztWwUlYf8ATx32gxS0CH9kEm7akERLqMfKDkQAW1PDv8YNaQGZMnfiy2SD3zgKZXVEky1zUGWkLZQFyq25tB9bo3V7XLkKHRy1JQOsxHtXuSNRygvUY2kCW4CnOYkjThlD6QQqaGVUJJA65YuzEtyMEVOxihVQWLpF7/jvMpOWXlKvzEaPreOtXt0lKbKzEM/E9/u5xCk7GzJ0y5yoBOlmF37zHeuweTTrZvZSLHfreBBqbxjDhriwJ8BIisWFaoypjosShR17+5rftAmTVLpZnRzCcruMpOU9jbuW6O2LzpalJmS1JStO59Ry5tAyTmmBypZYjRLgb93fCWY38ZfRpjDpZTt2PhLMwSvlzEKYFSct0HeT22hTr8DnCYtaZGSWXLBV+0Fy3dHKlxhMlz1lP+W4SP8AqgoqYqekLqVKQhnQhLpJ/qLXA4Q4kOLbyFEagxI+EznhCZRlJmoSskapCnIu9wYA1+ICZNYOElQzZm/U26HbDsEkpHSIDW3KKi53E9m6AlVs6pU2ZMmBkqdkpDcLj61jzI2EATaVamKjM1/C8IzMRRTTc6GZgAeFvygDSJ9Lt0JjDpA/IN63hVRS9YApmnnnv3sIMUGCpJHWmA6/zD7mggWJyiXWko6ibxxo8VlsHmX3uCNeZ98bnVKiTlykMzAjjbthVqMFbSomp7Vvfm8R51LPl2FQhYd2X1T3KEHcjaJCBtG/mTsWpKpZJbqkdv8A2wq1uH1KFOCRY7uY57oMnG6tI6srNwKSFJ7yC44Rte0NRbpqdZJ0yh7bwYW2Fu8opipT0APtFibgs3MCSF2cZnjoF1AtlSRwvBZeOT3ZNOtuaTHJOJVQL/dSTzSYXhUaEyrmVWHUF9xIf3if/pDzjIn/AMbrf+XH9nyjI9l3PtM6v2r7xYp86rlYA/V9a90EOnyJJVMJtYHf3GA6Kg5wVvbT9t0SqOlUuaVWypuoqNgOUIVu06NSmNTkIQpZ0taQVpSXcMws2vCIE6bLSoKQnKd1yx59nrExGHTEpKuqlN8updzy17i0QZixfNLL8ePjBNe2cXTC4jY3Ha86nGl5Mud77m04EMxjnLln2pnUSDwAJOrMAI9U0+UjRLHmC/pHipXnIa6uegFhpugfMxgABsBbxmVc8TFqmAMSzA35X3OeEMmCSVzE75amucvLxgHQSuuGSVJBa4ftJh3woD8qnHi3z5eMPorc3Mg42phUKBBkzB6pc5MtExz+ZWVkp11O9uETpODysypfSmZM1UbBLtw3wyS6I5CH6MF1LUBfXQcz9awty8NVLmKVJlkpv7R8ydzw/BY3nP5pYW09oMraVcjrWXLsAlVzcsyT9boY9nETFn2ihJJbMzhu2BWz+ys2dMzTuJZKSSBfjppaG47GylAAAl/zZvZb0HdGLcZwqpB6dT3H59ZMQC/VPSdhAfsYH1gBtBhvTHNMQUlO+zNuvyhkl4WtCAiUMoH51kAnsFy0R5uyK5h/GmlY3JDt8++DNogAg5SvlU0gLYIEzddh84K4Xsal1LmDo5agAw0e7HtBvBRaaGjUSom2oyteFnF9uJlUooppZKedrQs4V1lSCrU+DTcmGEYBlSUzsoRLWk5iRlIFw3F4TMTxY1E9SmKg/UQosALfpZ9/lDjsltUhaDIqmCwWGbQ239rwQrdi6SboEBW4oVlPgYFhjHTCpvyHPMHlFCThyikrURKIZikEMXG4ajdeCdLtQtCVBeScE/mSL3/WnUdukS5/2dTQGROXlNmLKHxEe8L+zcofMp7ulYcHxFxGgMNJ4tTYdRv2FoJmbZhQDSmvY5H9YGp24nlZATLAG8oYn4Q01+x9Qnqyp5Bd8qgHV2KDP3xHkbJ1KgxnHMNRlS48Q8YQ53mo1BRoPr9otYoamoKVBLN+g2PheOmGYL0gacFg8CpRFoYVbMV0s2UlQ3HJfvIjnOpq5IcpSexx7m8o9gF7m801jhwIQPpBVXs/NlgGU5TwC1J8gfOAdRik9KmdaVG15h9zPByqrKoElUklPG/j1XHlC7NnmcouFs/K3iNPOFVCB8Mq4YMc3sfGd50+pa61Nv66vjECUmYo2JCeOYgeJiUKXKGM0gH+hZ8LCJtJh8piEz08TmCh4gQuxJlONUH/AEZB+7K/1T/9nzjUZ+HwH9i//aMj1vy8K5/BI6KRc2aUBCitwyQLkw64ZsB0aQalbE36Mf8Ak2/lFoYJs3JpB1UJ6Q+0oqS/mXiXUUEo9fKh23qBHk5MOSmoNznOdW4p3XCuUQZ9FLV+RSizRwn4GkAEoSkbsyvdDhOxCUg5cyX3NLPl1o51GDS5qCtajlGrhn8DryinKcwA7GVTjkkElEiX0imOZSUkgDtMAJNMrOUuCpr7wL6c9BDntrjoSOipwZYsCAONnd4V6IzJX5Qc2gHtHv4xHUAxTt8MzCjf2vvC2H7PAtnWb7rt4E384KUctEqoCEA9UdYk2HEje8Caev6B1LabNOiEmyO08oHYVjqhPUpQuo3Iu3CGBlWwk7UqtQMSbiXdhVMiYkWDahzrzP7xyq8FAmgIs2/u1MDNkNqQVFLWdgdxYXD8Yc52OyUJfKCo2DbyOHKHEnaQqikWY2kOnp0SAhJQ6iL9+7tPGJvQFCFFrtZIGj9sRsCkGoWqcu97Np2DlE/Fq5MpJV3P8IAnO0cq9OLbaK1NIqKiYlSgUIcu3AaM/rEXbXaBVKjo06G2Ym5Pa++A+1P2kFBZJY7gN/1rCNiuOTauUorPskEDvY+seZ7Zbz1KgWsdr6wfiOKqnrzLUSAfZJJsNT9cILYftHKpkqEqSP6le6BNThRyIWxLh7cxf65xGmSCkF7hPVU25wTd94PwibEym863LpVFC7DaNaqR5aqlaXKwAns1f3w1bK1MsFIZyWPYdG+uMBpFej7olFmSljflrEvZpWUJWUkhR17N/YRfxixROHUJIN9jLLMsAOOFkwMqVpUQpKiLWblx7oMYXUidLcM44+UBcRwKZLcpLgl/2jAc7Ga6nDcaSJLnIqgqUo5Vp9k6GJUiWuX1Zt3sJg98LGJSl5gS6S7u3vg5s/tCCMiweFyG84YYlSCc51rBNQdXG4xxk16yetlbld4aqemQpNmUnhYt4QFxLAlDrIWw5JfxgQwhtTYC4gtU5ALiUBzUQB3B3iNV08opH4YYDRCh6NGzhqFEmatagNbMBuvAqowYLPVSUoGgJZSuamZh/TrxgoseMmU9NSzOqLKuwUQNNXsWG7tgXif2eqUorSsOdyR4ANoIGYlsxMF5S3DaNbuA07oiJxGspiLFQHA5v/0POFMf3CV0l3ptn7SZ/h9P/SfFUZHL/EOd+lXir/1jIXelH4eK/LTzTbWFTEKWtROhufGGajpKmexIyA7yv3CBmGBeYdHLBH9UserRZWz9U4Sky2Oj2aHZgXMkOBmsotI+F7B6KWslt58Y8bTVSZaOiR7I3Df2kw0YrWdFLKXckXitsWoJ1QokOEwNMlszGV1SmMC67xC2pp1TVlSBZGvh849YFgE+ckFuiQkdZW/m3D1iw6fZtIlhc4hElNyVb2DluML20G2KZo6KhT1EkOshgqBZVDXJjKdWoaeADTcxUxeSgKEiQLnUvfXUudeUG8L2ekykPmdXaCx7oDIwVefpFKQVHc3nyiZOqVy0KzEHfbhyjygA3Im1GLKERr9/EyXU4sJBloDAglTDfcgEQ04VUrqGyixsk9puR2DzhJwPZSdWzULWClKlAd27dFwUNDKopJmENkGSUniQ992pvGq5+0XUopkAc9zCkrEZdMgyn9hLE89/haKz+0DbDMUy5ZHWOnIDWFTanbOaqZMSkllF/jC5MqFzgBvTq+u4awpnC3A1ldPh3qAF8l2E9VznItd7Me12DeEMNJJSZKim6jLNu1MC1UKlUvW1Cnv9fTxujrsspXNDDwgV6TnvG1etAF2MbMEb7gmYQ+QNC3s7S9OueGssKI9fnDHgiGwxQ4pzRA+zyQekJNww/wC2HHMqJGCFWqR3/uLCqiZJCpS3AYse94tbYmlEylDcARyMB9rdkxYpDjUFvrSG37OaAiUx7D4fV48qlCe0GrVWsqi2d84WwvD1SwH0JAPjBzEaroiA3VghR5VIOYBx7Tcvp4G7SVKcqUhvfAY8TWtHGiKVLEDIsymlVCVZUgLG6F/FNhylOYHuGsEKKcZiVLTZYNmOrNaJUrG5nSHpOqN4I3Q3qGkkujjqGfeBMJklDDrN4++G6lTnQ7h+Pu4GOKqKTOuggKI7o5U9NMkqY3Hp2QJYN5xiUzT8RPGJYUFBvYO4gW8YX6zAZiDp3jfDzJOezOCI5roVS/ZOYfpUPSMWpbIxj8MHGISuFUExLgAMd+nnu8IX8UwNblx6OO2LeKJS/aGVW8fLQxEn7OpX7BBI04jlzEM5gOsm/wAdhmpvKV/g839K/AxkXF/w4f0J/t+UZGXSHat2nLBtmMovYCGPDsNQGtzY745zp8qSbkqPbEKTjRUsqBSeABdh3Qpiz6SmmKVEi+ZknGKfM59fkIFTpUuRL6aoIA/Kg7+3eeyC+MYsiVKdbZtSN3J/hFI7YbbqqJxRLeYrR9w5AaCPKSFznqqA1DhzP0HnIP2g7YTKuZlJyyxZKeP+0boUJ0+ZbrMNABb0grX4MoDNOPXO7hHig2RnTVXSydx18oUysTkJbSqUkTMj7zdDXLm5UJClKSL/ABMOmzOwUypnDpC4dzwHZBjYn7OL5msNTxhzqMQRJHQ04BOilDeeEPVToczIKlQE4lyX6nyhbCcCkyAQi5A13AfFoSNrsTVMCmshLgDdbjx+cO8yUZVOUknMpsxHEjreAirtvKwZcibAlvjG092MDiP9aYFpWd1TVqUQTmblvjjNmdEvMNcu7i7D65R2pKchahuBt4x4nyyqaAdwt9dsSnSdUEYrbWhTBqkTJSwXJ4nlrAGolkLKBcE+sSpCzJW50UGJiNMm/iEtpHma4AM9STC7FdDnHvAqsfd0y+RSfSJP2cUx6OYeCyPWEek6eUMws9ymxJ7t0WD9l1VmQscVH1J8opR7kTm16PLViDcEj+5Y1BTpmSwFBx6RPw/DegBy/W73+UQqJTAcj5QwUCgoB99o2oSIHDoGPjOFLOZYv7TvA3HqBgo8ImViMi7Hn8Y94916Y5bkiABswI3jWXEjKdRnEXC5mVYLtwHHdpwj1juNkKAIt5H4QtVOK9Esg6iOeMYj0kvO9089Pluio2nLANrR82ZxaWojdffDrNrUX0cjfvj50otoCg2LMbj5RYGz+2QmpAUWOiSSNfhCGUOby+lVegpUiWBQzErJynKRqmCSj1L/ABiuZuLqkT0zB7KvaHkYM0u1mSWoEuyiH5aiAeiTpHUOMQAhoRrZYOhHv+MBVVykLYqI+ucdV4tJn3cAwBxqp6M2UW53HnDlXYyKq4vdYy/xtf6/IRuEP+LckxkFyx2i+e/edMax5S53RpUS/tH5DU8oaMJSKeX0kwlIA6qXvyhV2T2fElPSzVFcw3c+bCBm3G2JKhKRfdb63RhOWcNVu9kzP5nOW1u2iZswy7m/YG5s0QMOmOyZEtL6FQFx36e+ImzOzip68ykhiXe5J8d0WvgGxBFyMiRrxgAcrtlHOgvgp3J37RXwzZkKPWBWs8rDth6otkcuUkBO88hBKSqRJ6svKVcdYLT15Uurw+t0A9U7COo8KpBLm9vaAsWrOjR0UoZSod7byTEPAsFCFy1EuQ5Pyj3L688qZwbX8+6C9HYKWewd4jT0raAo5lS50H9Tjj8whJPAP46e6KqxvB5k1WdbNe2gA7oszayYTLtoU+6EGurUpllKrOC8HSHRFcW36ptKzlKzTFkH8x8LN4xKVRZlAgP6i2+OdLI/GmAsDmcDcz2vEyklKmTFH8qO53I4QpRK6j2Nx2mYnhgMvm2vOFnD6BSp4QRvvDzWSuoUpGlidAOzmIC7MSulqCrcCw8d/GPVEBYTOHrstJ4zyNnx0YsBbXTxiDsMsSqxUvcDv1YnV+2LIThbSCW3cOIiraZfRYnrZQbwLw5rAgiR0sRVge1/aXNITcjj8ImUlUUkNEehIVLSTwjnUKy6d0YRfKapw2IkvEJmcEglwHT3XZozBa0TkKlKsfQxxkTAsWFxfs+jABdWaepCtxPp8ozDcWhc3CwY6HWLG3eAFKzZrwi0NeqWVylX1YHfxHvi/wDH6BFVJzpYlr+EUdtTg65c8EJ0e/Y59IFiSMQ13jaYCsabaHMGLdUpusgkpe43pPAxulxZYIIUXEanJSskgZFfmTxHEerRwn0jdYd7esSXINxOwFQjC0sXZ3aoVCOjXZaDZ94+rRIxafMQlWQZknRtzcYrinnGWUqB1sD9fXhDJh21bTCiZZKh1ifymK6da4s05HEcEVbFTFx2mqbH5oVYs26GCn2i6ZPRzLK3E/GAmI4Nm66FB9xB1+IiBTzRMJlTOpMGh94jcTKbGAadOot19fCMf3aZxjcL33ap/wBWNwWM9orkD94jhjmPFKGHVGggLs3sdOrZwISQneTvhm2c2DmVK+lqLAf2pHAcTzhzrcfk0UvoqcDMBc8OZ+EY3UYdK1Nbk+v9D7zrQYJJoUgLLqayU6n5RKMybU72R+lOned8JlDVTambvyk3UdVfLlD+iT0csJSWIF29/CMYW11m02x3Ciy/zOtJggQxjMRKlqyJ/YRMpUKyMS5MbSwSMo6x8uMT4ze5nS5QwALkDrBoZPUQAwsT6xMRTjIhIfV/AR7XSgWG9gPeYlS0NYbt8Yz9ptKgbm8XdrJShLDAWBF+w6RTuOVSpjsQL2BsTe7RbW2OI/hTQDon3kecfO2M16ukso7xruZvfDw+CnnIWpCtxBw7SdgtMpc5ZLMAU24u7d0NuF0YCWAYD6eF3Y2QrMsHeHc6g6Q3YjN6KVmJb9obSHTeTcYxNTCPCKe0C80hTEp/E6zcDBD7OcJLEka6eevOA89XSU89RHtKTbvhy2FmMnMGtbV9LXbTsHjAAXe/hGuStDB45y1vuD07NciKR2vw7oKuXMP6yk8n0i58Ox8GWErdySCR7hwhA+1SizyFLRfLfwu4gRizBhsUJQofA+sa9l5ueSl7x1r5ZD+EAvs7xLPJG+wI98MuIB37H9IZ/tJ7dFtxIuDzGLcYE7XUxBPA37OEFKKS6274k7S0n4YJ4ERt7NBwFqR8IK2OxkJdEw9UhvhHXa7ZVMyUVS/zMQoh2/cWhWwSe0xST9X+HrFhYLX5kmXMuPSMcFTiEOgwdeW3oZ89YvsjNQSrMC3D3QLpM2bIphYkv7u2L82k2YGdTeyQ/wC0VJtbs+wJSl977xx84U1MWxLK6XEti5VX3iyZCUuFey7uDcW17HJj2ZxzoQVBSFBgWbl4iIcoBPHgbeDiJtCrrZCAUm7KGnEAxOJ0nFhc5z3SYlMpVlCutL4cuKTuglXSBNR0kslaeI9pPaI5VGHqA6o6WXqUk9ZP/SdY5YfUiWp5ZJG9OihyKdFQ0XHSdJI1n/UTX+fPsZB+8L/1pn9vzjcMP8UkfpH9ioyNwD90znt/8/4+0s7H9sbZJfUQLBvd8YA4XQzKlbB23/v743g+zUyeoTJvVSdE7/rlFg0GGokoFsqeG9UU3CjKcgK1Q3adcAwRKAAkdqvcn4wxinQAzD648YjUSrc/JIiROWlIzE2HrEVRixne4amiJPS1NpHjo2b0Gp7YHVG0KEhw271jjI2g6QsgPc37z7o8KbTzcTSvrCxW6ragecQ6qfNylTMADHtNV1yFbt/cI1ilWOifdqewfNo8BYjKC7BlY30iDtRWfgTb8PNw3lFNYxLBqAzO9x6CLO2hqQuT1rOxP94b1MVtiLGrUrcw94+EU1hkBObwbdZPgY4bM0rLPMD0+MdNqg7BZZJNk/mXySNw4qNhAGZtkJJyywMzb9EsN7aq5aDmdIuzwXUVKpkwlRy6niWsOHBuUbzAekQRw7req+VpJ2johLpSpTZnSEBOiLuW3lRAbMfKGT7ME/8A877usfMwsbfVwyoljUa+ENew6Oio0jihX14vGAfqG3aE5P8AigtuYbwyseZfQboIbQSBMp1DWxDdohewGeMx5tDdjCMlKTq+/uhx1kSXsYkfZdVlPUUfYWU90Wh0ThXIfXpFL7G1eWsnB7OD2FovKk6yCrikH1eEE2UGXquJyPX3ECylZZqOBt42hgxilzyCOUAMUSzEbjaGqSvMi+hHuvAVTazR3CKGD0zKaP4dU3EeYhxw6eQQbXG+Frb2j6GcFgaF+6D9AQqUlQ/MBFNwROYAUa3aNNVIFRL0uBCVtDs2WdrfEcIcsHrTYHsidWUqVWPdEwc0zbadJ6I4hMY1nzTtFsyUuUjmPX67IGLwhQlBYUTv0uDF3Y/gN/ZtvfwPlCBWYd0Kik3QSzn0hhpK2YiE4uogwHaKOz9aQSl9Dod43wSxPC0TWV7Ctx9xiJiOHMSuUe73R4oMc6rLDjQjeDxSYULAYWlTAuedSmv4bUf6ifGMiT9/R/qq/tjI9hX8M9jq9h7S9sN1ETcU9tPYPdGRkPb4pCnyzC9N/JEccZ/liMjIlHx+s6rfJPlEmq9r/d74YdntP9yoyMiup8M49D5gnSu/mL7T6RrHP8t/sHqYyMhX7ZWdKkqzab+Qr/pT/wB4hHm/zldg9VRkZG1toPA6H1/qL6YfNht/af8AyjIyEcP8c6H/AJH5MD7cf5gf7YfME/ysv/41+pjIyKKfzGnO4j/1qc8YNqf9vuh+xP8AyJjcZDW2kdPRvKU9sr/nZvdF/wCA/wAlP/SPUxkZE7fB6zpU/n/8R/EDYlp4++GXDv5Q7PdGRkZW+EQuC+a3lED7TtR2RI2Y/wAnL7BGRkOX4RIKnzWh/DdTByd7I7IyMiep8U6XC/LME4t7Pd8Yqvan+UvujIyKKfwzn8R80RM/Ke6Fyp9uZ9cIyMiarOnwe83GRkZCZbP/2Q=="/>
          <p:cNvSpPr>
            <a:spLocks noChangeAspect="1" noChangeArrowheads="1"/>
          </p:cNvSpPr>
          <p:nvPr/>
        </p:nvSpPr>
        <p:spPr bwMode="auto">
          <a:xfrm>
            <a:off x="6350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8" name="AutoShape 6" descr="data:image/jpeg;base64,/9j/4AAQSkZJRgABAQAAAQABAAD/2wCEAAkGBhMSERUUExQWFRUWFxwaGBgYGBwcHBofHBcXGhoeGRoYHCYeHRwjHRwcHy8gJSgpLCwsGh8xNTAqNSYrLCkBCQoKDgwOGg8PGi8kHyQwLCwsKSwtLCwsLC0sLCwsLCwsLCwsLCwsLCwsLCwsLCwsLCwsLCwsLCwsLCwsLCwsLP/AABEIAOEA4QMBIgACEQEDEQH/xAAcAAACAgMBAQAAAAAAAAAAAAAFBgQHAAEDAgj/xABFEAABAgQDBAcFBgQEBgMBAAABAhEAAwQhBRIxBkFRYRMicYGRobEywdHh8AcUI0JS8RUzYpIXNFOCFlRyssLSc5PiJP/EABoBAAMBAQEBAAAAAAAAAAAAAAIDBAEFAAb/xAA0EQACAQIEBAQFBAICAwAAAAABAgADERIhMUEEEyJRYXGBkTIzodHwI1KxwRRCguEFNFP/2gAMAwEAAhEDEQA/ALKqaBhnkqcalPwjjIxZ3Su3uPKPRo5klYYnKdIkVGHJnDgsefZF9xvn4z53CxJwix7TrTV+9348xxgklYNxodYVxRrlln03xKpcRUgsbRj075iMo8SUNnjGRuiPV6RHOJBWUiO9RNs/GJwpBznQaqrqbSGusdJSdfpoSce6pIGj5h7x4wfxBZe2u6FvGZ+bWLqa2nB4moWyO0CbSy2EpWj/ACMKGLg09S+4kHzv6w47SdZMoDckE8oF7Z4UFBCgH3H3wTi4iqLBWz0hLDKspmB/ZmD5H4w+7LVGbNLP5h5iKxpFkyB+qWrXuv5w3bP4kykq5gn68Y1xiWZRfl1AZA23pDKWhejL9QIU9vJqV/d1D9QtFofaJQCZTZgLs8U1VrM2qpZeoBBPifhCy10lS08NbLa59LS4djMNCJYWdze6IO2O0yUS1ObBOnJoJzsSTKpWeKV2wx7OSh9SNOEeY4bsYNNTUIpL6wGJClKUrcQVjvXDZhuHfgpUmzsO6z/HviNg9N0uYCzSx2XL74csAoWkpCr6jzMZSS2cZxdct0jadsFw9Spgyj2TeLMqqxMqUhDOo6JEBtmaNMpK5p4WiGieubPAGpOvv7PrjGsMZ8BF0iaKZatGg1ZCA5vpy09AIE061VUzLcSJZsP1NvPLhE2fTZk5Q4DM/LVR7/rWCFHRiVLYfvCCQouNZeqvUax0GsH4xNADaAfX12xXe02NhCFXb4bh36wzbYVxSQkb9ffFMbUYiqpm9FL0dv3b6YQ4HAl5Ey86th2GvlIKEKqZ2bXMph6nzMXlsLsimVLBUIXfs42KHUWoWFx2DTxLmLblSwkM0KZsAtuZXSp89gf9RpNFQSm260R56ybD65R2qVMBx3DiTpHibOEtLHXjCVltTcE2AnH7mvj5RuIf8WXwV4RkNs8kx0e5hQzWsQDw+UR1LSsW6qhofjHtukT/AFCBFfmT1hrvHH5wKLeMrVSovqISkzs6si034+8GN1eGBQt+3ygfhuLpUQle42PDl2Qal1Qcp4R5sSnKepGnVXqP3i3IPRzMqnsfXSGCSrM44NETG6d0EgXZuyI+DziDx0+u0Qbda4olByamA6Tnj1PluPpoXq6gTOS41bx+cOeJozSz2QlypmVZTwL23Q2ibrJOMQLU8DAlTSqWdD1UEDhZ494hRiZTgjcIa6UImAgJAPH1gcnDcpXK4glPZ+8OxSM0yM4nIp+jnqRumJBHhBPCAwJ5se/9o1tJSlJlTOAI9DEzAL2Isqz+cbtA3jWs9LQqe5SIpFujrr7j1e7N8Yu3Cx1Z0k/pfx+frFU7d4IqTlnAOUrL99iIRpfwN50L3w+It6zrtXtGEyQAdx90Vi2dYKiSd/1wiXW1C5i0hQtdgYm0eFAXaEuTUbKXUUXhkuTmY+bC4a4Wrd7LdgteHXAcFzAJI3n1+MRdhcNalSSLq47+EOklCKeWCq3OHs2EWGs59OlzGxtpIuNz0SJGUWADnieXfEXAaIIAmTP5k1rfpGmUekDFoXXT3DiUlQbm2phpqZY6WWhP5WJ7tIWekYfePX9R+YBkLASVPmAFjv8AcflGqupySypUYtQK38T2bux4S9v9qhLQQnmO0wpExESytV5YJ3OQiZ9o21XWUhHtHhueBuwWyZnTEuNdTy/Mfd4xAw/B1TpmZd1KOZXIbni6dlMD+7yM7dZQtyEUHLqPpOcgxfpr5sYwUlGmShkhrR5n1YljMrWOkqccrmwAhfxTEgVchuidFLNnOjWqrSQYcu0M0c4zFhR4WHAcYzEqtAuzkRywNyCo6mBuKTWUX0ggoLxT1itAHvPP39UZEL78P0mMijD4Tncw94Tp56pTF80vcoap5EcOUEpqOlTuvoRofgYAYRtBJnB0KAO8bj2jfBikUxJld8t7HmkwhwQby2i4Iwk3EW8UolIJax4RzkbSEZSr2hY8xDdUSUT0swJ8FCFXE9lglYUCQxu5fzhyOGybWS1qLUziTSNOGYolYAcXFvhEibKQC/s8/jFc02LJlTCh2ANhw7PhD3QVQnID6tY8YTUp4TcaSzh+K5i4G12k+oCSlidd8V5jsgy5t+OsMVfPXLBSbjdyhexTEM6ckwX4++G0UKyXjKwqaixE94fiTH/aX8YYFICymZvBY9haK2FcQsgsAAz8d4hwwfGAQl9CoAjkQ313Qx13ElpPsYR2mwQKl6aH69YBbNUByzE70sR3RYk6WFpbiLQPw7CBKWpWj++J1rdNjOjV4K9QFdDA9PXJlT3UwKpWh45g3kHjNrMHTPp1rTozkdl4k7T0Q1AGZWltABpGbPTM8paDzseyCvkHEXhIY0G9POfPuK4WpU9RFspcePwgnhFIZi02voBz0tBza7Cly1vlyhRIfeez4xJ2bo1CbKI/Un1H13QwIAbiTvWZlCnylm7PYcKeSkKPsJueKt/cI4VSJlWtIb8MHQ/mgzMk9J1XGROvbzjp0IHVT+YG/DT4mJ8djfedHkEqF/1/mc6ejRIQyQwALmOWESSpJWS5JbuEctoK0BKUjfr3R5psTCJQJtlSS319XjwVit+80vTSrh2Amto8UTJQWIdvr4xT1fPM+b0hcpHsJ484PY7iKqqbkB6v5uZ1bsjeCYPmW5HVFu3lFKJhE5deuar3HpJuyeCMkkp6yvrwix0BkBG9r8oh4dQJlJBLZyLcuyJazkT/AFHT4xPUfEcp0eGpcpSTvOdRUs6RoBeE6smAzLcd27vgptJiIlICAWUvXjAWXVJCOAGvGHUlsLyPiqmJrdoz0+LIlSSo8GHbCnjW0aUArWoDf8oXce2uQghLsA7J1J5sIUDIm1Ks87MQ7hGg/wB3wj1gpy1mYmqKMRso+vlGT/EqTx843AD+HD9Ev67o3BdfhBtQ8fcQnJwKokHNLUq27WDVDtfNlt0nVIPd8jBhVYhfsLB7PhHOZTy5gOYB+Xwg7CTlyTnD+HbVJnhwcswC/BXzgkqeioDE5F+sIsnAALy1eG6JlPPmy1DOCRpwfv4wBpjaNFdtGzEhbUbLzErzAP4xN2Qx1aGRMfXWGmhqc4/WnQg6jkRxjjV4NJCs46j+HfvEexbGbyyOpDC+JSxOlE2doSlpTNeWqyhoecOFGspSzhm1eK/x+sMuo4XuOPfwjKYtcQ+JbFZvecJuDBOcKvcNwvHBM9Urq31BHJjDGmYmbKvbTtDNeI1VhzqfUEuGvpDbyMjtHTB8bTMkJUTcD0jmrFukUNwcsfSEHCJpM5UoKKQDx38x5Q7yMPKJXWIdIs2+8IKKpvL1r1Ki27QhiKCsSiRpmJ8PjATDZ/RzuRYj3+7zg7SzQtAHDMPEGEirrmLb0q97RlMXBWFxD2K1B+aRo2owGXUS+kFylJYQA2RwEJecpJDHqJO87m5PB/BqgqS6tFWbjxibUVKJSnUwADIT6mMuVGCGVSowqnLv95rG5/RyCEnrWBiTh0wCWTwH13wFpZ/Sy7/mUVeZ+u6J9dPCJISLOWHvfzgCmWGOStdjU2AgXHKknr87dkLeIYwtYEtFideQubw54vSNIsA4FuVoScMoQpak6lW/cADFKEETmVwwbPeecOwnMpwWSmz8X1JMO+A4b3A2Tx4k+UQqKlDgD2Q3e3xhgp5eUZlKYjT67ICo2VhHcLSGK5kxFMlNzfnALGtpJclCpqiLA90DdsNsOikqCeBcjdFRjGJ2ItKAARmBIuSWPKzQpUt8Wstq1g2VPJRqZJnbZ/ep0yYVtrlfQD5xn3mdV5ZUgkJ1XM3DsJsY9Tvs/QmYEpUq5cpa3fxhjrqgU0rIgMQPaNm9wh6hrWaQVGpBr08z4/mcFUWBSqXNMWsqLXUrXufQQDx3adLno7voB7ohY3PnVRZGZSBqQ7E9u/sEek7GVC2yy0oTvKS582aFljogjkpJk9Zs+0F/xef+g+J+MZDN/wABTP1r/uEbgMFSP53Ddh7GKmGz5pJUlUwEb3cecGKLb2dKVlmHpBvJdx2NBWno0gWuOz3wLxrAElJVLBzDcPhBYHUXBgCvRrPhdcozYX9oUlRFiOO7xfjDjQY7LmAZZib8o+fUBUtXWChyNvWDVDiIAcEp36+OkYla/wAUKtwIXOmcpf8ATTwCCFJB3sdY811Yzi7RU+EY5MzDruG36GHHCMbUQEOCkbz7+XOHgA5ic9mK9Jm6zEFJcg93oYA1tVNmEGym369xhmxqkQRZRHEO4PY8IVbULlLdCwkcTcd4giQBeKVSxtHPCpzC5g1RzwSCP3iv04wopBJQQPzIuO/ePlDDQ4k4SysoOhsHtzMbkZ6xXWTJVAEVpsTnbTt/aGqYpSlLSSQlXVHAEAN46eEBaaSlX4gWFqAazW46RLxTERKQFK9kkZzwsB5G/dAHONQ2BhjD1pQyc3WDOO5vPWK+2kKkzi2oUXD7iRp3wxUeOyFqUM/WSfaLX0G6Bu3NGZw6krMR7SgHI+tYxRYzajYlA7Qls9ipmEKW1jlCd0Bdv8b6GeQ79/FIHdHPZmaEzUoJyhQDPxGovvIaI23GHJqZ4KDd2U9tO3sjSM7iYrArZtLxk2aWpaUjcw90F8aqB0ssbkv5NAtFT91kJKGUTbNw0aOuFLTMeataVqdv6UNe/wBbowjO8JWsuAQzjlQ1O5O692c8+UKMmtly3dSRxL97CI/2j7QzEICEg3OpOvP08opymmzJ0wBa1EFTWfyheLALd5TyTXJe9gJeH+IdHKDdIC3yhdxX7VzNXlp5apl90DsG+z2RYrST2l/IQ34bKpaQN0aQBoWc6QeFtYrmUxkLn6D7wFguytVWrM2s6knXK5A721PKGGrxnC8OQMktGb8oFyT3Qn7afaOpYMqQol7WBDdw9IE7GbPKmqC1BUxfi3aTYQGpsI62FMbZDYfbt5xknbT4hXTHkyEoTuK037t/nBTB/spUtXSVc3pFEvl3Duu0HKLopIGdaHH5UsT4lh4COs7baUhJyEOCw3u3peCKnaKSourZeWsL0mxsiSl0oBI0tHpWDjUpSkf1NCBiX2nTVF5IIULFJ+tIizdq6lf8xYBO4fT+EYqvuYVSrRGiyxv4XL4y4yK2/is/irwXGoPAe8Rz0/ZEhNdOVdEkgjVJ3Hk/ofGMOPzElpspjuLF/L68Imp2xWpz0KV2IYX082jE7WqJ69O5DsSnjfT6e8KuNmleA70x75wLV4gJvVKZnJuy1iIiS8IUxVlIY2B3j0hiO3ADEyBZ/wAgt2Rv/EBJ1lhtzpFrb2gLITctHh66iyU8vOawCjBYOde+HqnoES05lKL7mgHgeKyppJTLA49b3EXglPmKUDlUw4fWkVIABlORWYlzineq2mkDqKfKd/6fHSFPH6BPRKMn8UM4dQ01a14j4xTLKkoe6iw98Ra2b93QxQlZNhb1IgHbUGUUUzUg59oIwOt6Ekqchi6DYXI3EwaqMXT91yLHWJJSlNykbn4d8AqeUSSZjBIudfAMdY3hhXmDSQu/VCnA77s8TKxGU6tWkjnGdRJWy+LVUqaVSFKUwLoJcKGrdrQc2l2wrp34Zl9GhWqUpKlcddxg7ga1lh0cqUoMbJe2ljuMAcYxyrqpy0SQRLCiBltm7Va34Q3DhW1zIxWFWoThGXeR8ApJyGUxzO+VVlKS99dDFoYZUhSUoUQiz5c3WJiqsHoqhNUkKzAg3DuGa+uvfFiy6RK1IUkZbubMdIZT0kvFHrvcG/aCseWqnqpSipLKVkAKSRe5U7u8MsuuOYZ8qkjeA5A43cwi/aYh1y5hmgZfYTz3u2h7Y97MVa6hSSSwA6xcsRy4HlGhuoqYLUzyg49Y441jSkAp/DSC2oc8iBpHDBmlZlGcOt7QtoW3DQ2DRB2lkJVKKyc3VISBZh8XisZWNzc5ShTgksFavpqe0x53CZGbRoNWuQdI5bb7SyqkdGgkqT1XSLa7ibcoUMOK5WRYAJQWIF3BbcN8SKWmZCgoLv8AmA14kOdY0vCEykZ2Wf6CW8WuYQbk4p0EwIDTvr9Y6o+0hEuW/QEkbzYeDk90BqnairrjkQAkHdLSQw5qPygLg9AupI6QHI/VAsNdw1V6c4tXBMDTKSArVg9/X68YYuJ89pNU5dHpAufoIs4F9mSFjpahRUB+VJIBPNRue4CGROGTi0uWOilDQJDPwg+aoBLpHs2YQIXi83M75Q/y9YYq20k1WqXtiMhzdjZil3Upm1fxbnG5uyYSm5YNpE6TXrBzEtwJPnfwgicUlKDdIlwL39++CzEUApESKjZ5IVe6u8HvYx2l4CoBycg/p+OsEK/HaKSp5q3PDd4vEGo+0ikTZEsqB7TGFgIS0nbS88/wZH6l/XdGo5/4k0//AC5/tPxjI9zFhf49TtE2ipUyik9GSpJ3LR59aJFRUzlqAlyAAHJum/eC0LtNRzU26FKuZF/nEnMl2VLKDv19BaJQ+Xb88p1HojFc5/nnJ0ylUsj8JJDu2dLg8mL5Tw8I5Yhhs9SSBJyhtxB9BEQiR+VakPw+B1iZTLmuAicX3OAfrd4R7I/gnupbEbdwfvJWzlWZBAXKVe2YDQ6d4hp+8mwAAPE38QIWpWMTZbCfLKtesA5YcGs54x1lYoZqCqUspI3FI3fXrDkYAWkNekztjt66ibxT7yklYQlSlbxdQHAbhzhYq0zVn8UZDoHSQLwdwzaBeconBmDlywHZZ48Yhj3TzJaEBSkDUaA8Ht3wt8LDX0ldHmUmsVHnBU1RdCUpAIsbPdQBPg0GpGztWwUlYf8ATx32gxS0CH9kEm7akERLqMfKDkQAW1PDv8YNaQGZMnfiy2SD3zgKZXVEky1zUGWkLZQFyq25tB9bo3V7XLkKHRy1JQOsxHtXuSNRygvUY2kCW4CnOYkjThlD6QQqaGVUJJA65YuzEtyMEVOxihVQWLpF7/jvMpOWXlKvzEaPreOtXt0lKbKzEM/E9/u5xCk7GzJ0y5yoBOlmF37zHeuweTTrZvZSLHfreBBqbxjDhriwJ8BIisWFaoypjosShR17+5rftAmTVLpZnRzCcruMpOU9jbuW6O2LzpalJmS1JStO59Ry5tAyTmmBypZYjRLgb93fCWY38ZfRpjDpZTt2PhLMwSvlzEKYFSct0HeT22hTr8DnCYtaZGSWXLBV+0Fy3dHKlxhMlz1lP+W4SP8AqgoqYqekLqVKQhnQhLpJ/qLXA4Q4kOLbyFEagxI+EznhCZRlJmoSskapCnIu9wYA1+ICZNYOElQzZm/U26HbDsEkpHSIDW3KKi53E9m6AlVs6pU2ZMmBkqdkpDcLj61jzI2EATaVamKjM1/C8IzMRRTTc6GZgAeFvygDSJ9Lt0JjDpA/IN63hVRS9YApmnnnv3sIMUGCpJHWmA6/zD7mggWJyiXWko6ibxxo8VlsHmX3uCNeZ98bnVKiTlykMzAjjbthVqMFbSomp7Vvfm8R51LPl2FQhYd2X1T3KEHcjaJCBtG/mTsWpKpZJbqkdv8A2wq1uH1KFOCRY7uY57oMnG6tI6srNwKSFJ7yC44Rte0NRbpqdZJ0yh7bwYW2Fu8opipT0APtFibgs3MCSF2cZnjoF1AtlSRwvBZeOT3ZNOtuaTHJOJVQL/dSTzSYXhUaEyrmVWHUF9xIf3if/pDzjIn/AMbrf+XH9nyjI9l3PtM6v2r7xYp86rlYA/V9a90EOnyJJVMJtYHf3GA6Kg5wVvbT9t0SqOlUuaVWypuoqNgOUIVu06NSmNTkIQpZ0taQVpSXcMws2vCIE6bLSoKQnKd1yx59nrExGHTEpKuqlN8updzy17i0QZixfNLL8ePjBNe2cXTC4jY3Ha86nGl5Mud77m04EMxjnLln2pnUSDwAJOrMAI9U0+UjRLHmC/pHipXnIa6uegFhpugfMxgABsBbxmVc8TFqmAMSzA35X3OeEMmCSVzE75amucvLxgHQSuuGSVJBa4ftJh3woD8qnHi3z5eMPorc3Mg42phUKBBkzB6pc5MtExz+ZWVkp11O9uETpODysypfSmZM1UbBLtw3wyS6I5CH6MF1LUBfXQcz9awty8NVLmKVJlkpv7R8ydzw/BY3nP5pYW09oMraVcjrWXLsAlVzcsyT9boY9nETFn2ihJJbMzhu2BWz+ys2dMzTuJZKSSBfjppaG47GylAAAl/zZvZb0HdGLcZwqpB6dT3H59ZMQC/VPSdhAfsYH1gBtBhvTHNMQUlO+zNuvyhkl4WtCAiUMoH51kAnsFy0R5uyK5h/GmlY3JDt8++DNogAg5SvlU0gLYIEzddh84K4Xsal1LmDo5agAw0e7HtBvBRaaGjUSom2oyteFnF9uJlUooppZKedrQs4V1lSCrU+DTcmGEYBlSUzsoRLWk5iRlIFw3F4TMTxY1E9SmKg/UQosALfpZ9/lDjsltUhaDIqmCwWGbQ239rwQrdi6SboEBW4oVlPgYFhjHTCpvyHPMHlFCThyikrURKIZikEMXG4ajdeCdLtQtCVBeScE/mSL3/WnUdukS5/2dTQGROXlNmLKHxEe8L+zcofMp7ulYcHxFxGgMNJ4tTYdRv2FoJmbZhQDSmvY5H9YGp24nlZATLAG8oYn4Q01+x9Qnqyp5Bd8qgHV2KDP3xHkbJ1KgxnHMNRlS48Q8YQ53mo1BRoPr9otYoamoKVBLN+g2PheOmGYL0gacFg8CpRFoYVbMV0s2UlQ3HJfvIjnOpq5IcpSexx7m8o9gF7m801jhwIQPpBVXs/NlgGU5TwC1J8gfOAdRik9KmdaVG15h9zPByqrKoElUklPG/j1XHlC7NnmcouFs/K3iNPOFVCB8Mq4YMc3sfGd50+pa61Nv66vjECUmYo2JCeOYgeJiUKXKGM0gH+hZ8LCJtJh8piEz08TmCh4gQuxJlONUH/AEZB+7K/1T/9nzjUZ+HwH9i//aMj1vy8K5/BI6KRc2aUBCitwyQLkw64ZsB0aQalbE36Mf8Ak2/lFoYJs3JpB1UJ6Q+0oqS/mXiXUUEo9fKh23qBHk5MOSmoNznOdW4p3XCuUQZ9FLV+RSizRwn4GkAEoSkbsyvdDhOxCUg5cyX3NLPl1o51GDS5qCtajlGrhn8DryinKcwA7GVTjkkElEiX0imOZSUkgDtMAJNMrOUuCpr7wL6c9BDntrjoSOipwZYsCAONnd4V6IzJX5Qc2gHtHv4xHUAxTt8MzCjf2vvC2H7PAtnWb7rt4E384KUctEqoCEA9UdYk2HEje8Caev6B1LabNOiEmyO08oHYVjqhPUpQuo3Iu3CGBlWwk7UqtQMSbiXdhVMiYkWDahzrzP7xyq8FAmgIs2/u1MDNkNqQVFLWdgdxYXD8Yc52OyUJfKCo2DbyOHKHEnaQqikWY2kOnp0SAhJQ6iL9+7tPGJvQFCFFrtZIGj9sRsCkGoWqcu97Np2DlE/Fq5MpJV3P8IAnO0cq9OLbaK1NIqKiYlSgUIcu3AaM/rEXbXaBVKjo06G2Ym5Pa++A+1P2kFBZJY7gN/1rCNiuOTauUorPskEDvY+seZ7Zbz1KgWsdr6wfiOKqnrzLUSAfZJJsNT9cILYftHKpkqEqSP6le6BNThRyIWxLh7cxf65xGmSCkF7hPVU25wTd94PwibEym863LpVFC7DaNaqR5aqlaXKwAns1f3w1bK1MsFIZyWPYdG+uMBpFej7olFmSljflrEvZpWUJWUkhR17N/YRfxixROHUJIN9jLLMsAOOFkwMqVpUQpKiLWblx7oMYXUidLcM44+UBcRwKZLcpLgl/2jAc7Ga6nDcaSJLnIqgqUo5Vp9k6GJUiWuX1Zt3sJg98LGJSl5gS6S7u3vg5s/tCCMiweFyG84YYlSCc51rBNQdXG4xxk16yetlbld4aqemQpNmUnhYt4QFxLAlDrIWw5JfxgQwhtTYC4gtU5ALiUBzUQB3B3iNV08opH4YYDRCh6NGzhqFEmatagNbMBuvAqowYLPVSUoGgJZSuamZh/TrxgoseMmU9NSzOqLKuwUQNNXsWG7tgXif2eqUorSsOdyR4ANoIGYlsxMF5S3DaNbuA07oiJxGspiLFQHA5v/0POFMf3CV0l3ptn7SZ/h9P/SfFUZHL/EOd+lXir/1jIXelH4eK/LTzTbWFTEKWtROhufGGajpKmexIyA7yv3CBmGBeYdHLBH9UserRZWz9U4Sky2Oj2aHZgXMkOBmsotI+F7B6KWslt58Y8bTVSZaOiR7I3Df2kw0YrWdFLKXckXitsWoJ1QokOEwNMlszGV1SmMC67xC2pp1TVlSBZGvh849YFgE+ckFuiQkdZW/m3D1iw6fZtIlhc4hElNyVb2DluML20G2KZo6KhT1EkOshgqBZVDXJjKdWoaeADTcxUxeSgKEiQLnUvfXUudeUG8L2ekykPmdXaCx7oDIwVefpFKQVHc3nyiZOqVy0KzEHfbhyjygA3Im1GLKERr9/EyXU4sJBloDAglTDfcgEQ04VUrqGyixsk9puR2DzhJwPZSdWzULWClKlAd27dFwUNDKopJmENkGSUniQ992pvGq5+0XUopkAc9zCkrEZdMgyn9hLE89/haKz+0DbDMUy5ZHWOnIDWFTanbOaqZMSkllF/jC5MqFzgBvTq+u4awpnC3A1ldPh3qAF8l2E9VznItd7Me12DeEMNJJSZKim6jLNu1MC1UKlUvW1Cnv9fTxujrsspXNDDwgV6TnvG1etAF2MbMEb7gmYQ+QNC3s7S9OueGssKI9fnDHgiGwxQ4pzRA+zyQekJNww/wC2HHMqJGCFWqR3/uLCqiZJCpS3AYse94tbYmlEylDcARyMB9rdkxYpDjUFvrSG37OaAiUx7D4fV48qlCe0GrVWsqi2d84WwvD1SwH0JAPjBzEaroiA3VghR5VIOYBx7Tcvp4G7SVKcqUhvfAY8TWtHGiKVLEDIsymlVCVZUgLG6F/FNhylOYHuGsEKKcZiVLTZYNmOrNaJUrG5nSHpOqN4I3Q3qGkkujjqGfeBMJklDDrN4++G6lTnQ7h+Pu4GOKqKTOuggKI7o5U9NMkqY3Hp2QJYN5xiUzT8RPGJYUFBvYO4gW8YX6zAZiDp3jfDzJOezOCI5roVS/ZOYfpUPSMWpbIxj8MHGISuFUExLgAMd+nnu8IX8UwNblx6OO2LeKJS/aGVW8fLQxEn7OpX7BBI04jlzEM5gOsm/wAdhmpvKV/g839K/AxkXF/w4f0J/t+UZGXSHat2nLBtmMovYCGPDsNQGtzY745zp8qSbkqPbEKTjRUsqBSeABdh3Qpiz6SmmKVEi+ZknGKfM59fkIFTpUuRL6aoIA/Kg7+3eeyC+MYsiVKdbZtSN3J/hFI7YbbqqJxRLeYrR9w5AaCPKSFznqqA1DhzP0HnIP2g7YTKuZlJyyxZKeP+0boUJ0+ZbrMNABb0grX4MoDNOPXO7hHig2RnTVXSydx18oUysTkJbSqUkTMj7zdDXLm5UJClKSL/ABMOmzOwUypnDpC4dzwHZBjYn7OL5msNTxhzqMQRJHQ04BOilDeeEPVToczIKlQE4lyX6nyhbCcCkyAQi5A13AfFoSNrsTVMCmshLgDdbjx+cO8yUZVOUknMpsxHEjreAirtvKwZcibAlvjG092MDiP9aYFpWd1TVqUQTmblvjjNmdEvMNcu7i7D65R2pKchahuBt4x4nyyqaAdwt9dsSnSdUEYrbWhTBqkTJSwXJ4nlrAGolkLKBcE+sSpCzJW50UGJiNMm/iEtpHma4AM9STC7FdDnHvAqsfd0y+RSfSJP2cUx6OYeCyPWEek6eUMws9ymxJ7t0WD9l1VmQscVH1J8opR7kTm16PLViDcEj+5Y1BTpmSwFBx6RPw/DegBy/W73+UQqJTAcj5QwUCgoB99o2oSIHDoGPjOFLOZYv7TvA3HqBgo8ImViMi7Hn8Y94916Y5bkiABswI3jWXEjKdRnEXC5mVYLtwHHdpwj1juNkKAIt5H4QtVOK9Esg6iOeMYj0kvO9089Pluio2nLANrR82ZxaWojdffDrNrUX0cjfvj50otoCg2LMbj5RYGz+2QmpAUWOiSSNfhCGUOby+lVegpUiWBQzErJynKRqmCSj1L/ABiuZuLqkT0zB7KvaHkYM0u1mSWoEuyiH5aiAeiTpHUOMQAhoRrZYOhHv+MBVVykLYqI+ucdV4tJn3cAwBxqp6M2UW53HnDlXYyKq4vdYy/xtf6/IRuEP+LckxkFyx2i+e/edMax5S53RpUS/tH5DU8oaMJSKeX0kwlIA6qXvyhV2T2fElPSzVFcw3c+bCBm3G2JKhKRfdb63RhOWcNVu9kzP5nOW1u2iZswy7m/YG5s0QMOmOyZEtL6FQFx36e+ImzOzip68ykhiXe5J8d0WvgGxBFyMiRrxgAcrtlHOgvgp3J37RXwzZkKPWBWs8rDth6otkcuUkBO88hBKSqRJ6svKVcdYLT15Uurw+t0A9U7COo8KpBLm9vaAsWrOjR0UoZSod7byTEPAsFCFy1EuQ5Pyj3L688qZwbX8+6C9HYKWewd4jT0raAo5lS50H9Tjj8whJPAP46e6KqxvB5k1WdbNe2gA7oszayYTLtoU+6EGurUpllKrOC8HSHRFcW36ptKzlKzTFkH8x8LN4xKVRZlAgP6i2+OdLI/GmAsDmcDcz2vEyklKmTFH8qO53I4QpRK6j2Nx2mYnhgMvm2vOFnD6BSp4QRvvDzWSuoUpGlidAOzmIC7MSulqCrcCw8d/GPVEBYTOHrstJ4zyNnx0YsBbXTxiDsMsSqxUvcDv1YnV+2LIThbSCW3cOIiraZfRYnrZQbwLw5rAgiR0sRVge1/aXNITcjj8ImUlUUkNEehIVLSTwjnUKy6d0YRfKapw2IkvEJmcEglwHT3XZozBa0TkKlKsfQxxkTAsWFxfs+jABdWaepCtxPp8ozDcWhc3CwY6HWLG3eAFKzZrwi0NeqWVylX1YHfxHvi/wDH6BFVJzpYlr+EUdtTg65c8EJ0e/Y59IFiSMQ13jaYCsabaHMGLdUpusgkpe43pPAxulxZYIIUXEanJSskgZFfmTxHEerRwn0jdYd7esSXINxOwFQjC0sXZ3aoVCOjXZaDZ94+rRIxafMQlWQZknRtzcYrinnGWUqB1sD9fXhDJh21bTCiZZKh1ifymK6da4s05HEcEVbFTFx2mqbH5oVYs26GCn2i6ZPRzLK3E/GAmI4Nm66FB9xB1+IiBTzRMJlTOpMGh94jcTKbGAadOot19fCMf3aZxjcL33ap/wBWNwWM9orkD94jhjmPFKGHVGggLs3sdOrZwISQneTvhm2c2DmVK+lqLAf2pHAcTzhzrcfk0UvoqcDMBc8OZ+EY3UYdK1Nbk+v9D7zrQYJJoUgLLqayU6n5RKMybU72R+lOned8JlDVTambvyk3UdVfLlD+iT0csJSWIF29/CMYW11m02x3Ciy/zOtJggQxjMRKlqyJ/YRMpUKyMS5MbSwSMo6x8uMT4ze5nS5QwALkDrBoZPUQAwsT6xMRTjIhIfV/AR7XSgWG9gPeYlS0NYbt8Yz9ptKgbm8XdrJShLDAWBF+w6RTuOVSpjsQL2BsTe7RbW2OI/hTQDon3kecfO2M16ukso7xruZvfDw+CnnIWpCtxBw7SdgtMpc5ZLMAU24u7d0NuF0YCWAYD6eF3Y2QrMsHeHc6g6Q3YjN6KVmJb9obSHTeTcYxNTCPCKe0C80hTEp/E6zcDBD7OcJLEka6eevOA89XSU89RHtKTbvhy2FmMnMGtbV9LXbTsHjAAXe/hGuStDB45y1vuD07NciKR2vw7oKuXMP6yk8n0i58Ox8GWErdySCR7hwhA+1SizyFLRfLfwu4gRizBhsUJQofA+sa9l5ueSl7x1r5ZD+EAvs7xLPJG+wI98MuIB37H9IZ/tJ7dFtxIuDzGLcYE7XUxBPA37OEFKKS6274k7S0n4YJ4ERt7NBwFqR8IK2OxkJdEw9UhvhHXa7ZVMyUVS/zMQoh2/cWhWwSe0xST9X+HrFhYLX5kmXMuPSMcFTiEOgwdeW3oZ89YvsjNQSrMC3D3QLpM2bIphYkv7u2L82k2YGdTeyQ/wC0VJtbs+wJSl977xx84U1MWxLK6XEti5VX3iyZCUuFey7uDcW17HJj2ZxzoQVBSFBgWbl4iIcoBPHgbeDiJtCrrZCAUm7KGnEAxOJ0nFhc5z3SYlMpVlCutL4cuKTuglXSBNR0kslaeI9pPaI5VGHqA6o6WXqUk9ZP/SdY5YfUiWp5ZJG9OihyKdFQ0XHSdJI1n/UTX+fPsZB+8L/1pn9vzjcMP8UkfpH9ioyNwD90znt/8/4+0s7H9sbZJfUQLBvd8YA4XQzKlbB23/v743g+zUyeoTJvVSdE7/rlFg0GGokoFsqeG9UU3CjKcgK1Q3adcAwRKAAkdqvcn4wxinQAzD648YjUSrc/JIiROWlIzE2HrEVRixne4amiJPS1NpHjo2b0Gp7YHVG0KEhw271jjI2g6QsgPc37z7o8KbTzcTSvrCxW6ragecQ6qfNylTMADHtNV1yFbt/cI1ilWOifdqewfNo8BYjKC7BlY30iDtRWfgTb8PNw3lFNYxLBqAzO9x6CLO2hqQuT1rOxP94b1MVtiLGrUrcw94+EU1hkBObwbdZPgY4bM0rLPMD0+MdNqg7BZZJNk/mXySNw4qNhAGZtkJJyywMzb9EsN7aq5aDmdIuzwXUVKpkwlRy6niWsOHBuUbzAekQRw7req+VpJ2johLpSpTZnSEBOiLuW3lRAbMfKGT7ME/8A877usfMwsbfVwyoljUa+ENew6Oio0jihX14vGAfqG3aE5P8AigtuYbwyseZfQboIbQSBMp1DWxDdohewGeMx5tDdjCMlKTq+/uhx1kSXsYkfZdVlPUUfYWU90Wh0ThXIfXpFL7G1eWsnB7OD2FovKk6yCrikH1eEE2UGXquJyPX3ECylZZqOBt42hgxilzyCOUAMUSzEbjaGqSvMi+hHuvAVTazR3CKGD0zKaP4dU3EeYhxw6eQQbXG+Frb2j6GcFgaF+6D9AQqUlQ/MBFNwROYAUa3aNNVIFRL0uBCVtDs2WdrfEcIcsHrTYHsidWUqVWPdEwc0zbadJ6I4hMY1nzTtFsyUuUjmPX67IGLwhQlBYUTv0uDF3Y/gN/ZtvfwPlCBWYd0Kik3QSzn0hhpK2YiE4uogwHaKOz9aQSl9Dod43wSxPC0TWV7Ctx9xiJiOHMSuUe73R4oMc6rLDjQjeDxSYULAYWlTAuedSmv4bUf6ifGMiT9/R/qq/tjI9hX8M9jq9h7S9sN1ETcU9tPYPdGRkPb4pCnyzC9N/JEccZ/liMjIlHx+s6rfJPlEmq9r/d74YdntP9yoyMiup8M49D5gnSu/mL7T6RrHP8t/sHqYyMhX7ZWdKkqzab+Qr/pT/wB4hHm/zldg9VRkZG1toPA6H1/qL6YfNht/af8AyjIyEcP8c6H/AJH5MD7cf5gf7YfME/ysv/41+pjIyKKfzGnO4j/1qc8YNqf9vuh+xP8AyJjcZDW2kdPRvKU9sr/nZvdF/wCA/wAlP/SPUxkZE7fB6zpU/n/8R/EDYlp4++GXDv5Q7PdGRkZW+EQuC+a3lED7TtR2RI2Y/wAnL7BGRkOX4RIKnzWh/DdTByd7I7IyMiep8U6XC/LME4t7Pd8Yqvan+UvujIyKKfwzn8R80RM/Ke6Fyp9uZ9cIyMiarOnwe83GRkZCZbP/2Q=="/>
          <p:cNvSpPr>
            <a:spLocks noChangeAspect="1" noChangeArrowheads="1"/>
          </p:cNvSpPr>
          <p:nvPr/>
        </p:nvSpPr>
        <p:spPr bwMode="auto">
          <a:xfrm>
            <a:off x="6350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20" name="AutoShape 8" descr="data:image/jpeg;base64,/9j/4AAQSkZJRgABAQAAAQABAAD/2wCEAAkGBhMSERUUExQWFRUWFxwaGBgYGBwcHBofHBcXGhoeGRoYHCYeHRwjHRwcHy8gJSgpLCwsGh8xNTAqNSYrLCkBCQoKDgwOGg8PGi8kHyQwLCwsKSwtLCwsLC0sLCwsLCwsLCwsLCwsLCwsLCwsLCwsLCwsLCwsLCwsLCwsLCwsLP/AABEIAOEA4QMBIgACEQEDEQH/xAAcAAACAgMBAQAAAAAAAAAAAAAFBgQHAAEDAgj/xABFEAABAgQDBAcFBgQEBgMBAAABAhEAAwQhBRIxBkFRYRMicYGRobEywdHh8AcUI0JS8RUzYpIXNFOCFlRyssLSc5PiJP/EABoBAAMBAQEBAAAAAAAAAAAAAAIDBAEFAAb/xAA0EQACAQIEBAQFBAICAwAAAAABAgADERIhMUEEEyJRYXGBkTIzodHwI1KxwRRCguEFNFP/2gAMAwEAAhEDEQA/ALKqaBhnkqcalPwjjIxZ3Su3uPKPRo5klYYnKdIkVGHJnDgsefZF9xvn4z53CxJwix7TrTV+9348xxgklYNxodYVxRrlln03xKpcRUgsbRj075iMo8SUNnjGRuiPV6RHOJBWUiO9RNs/GJwpBznQaqrqbSGusdJSdfpoSce6pIGj5h7x4wfxBZe2u6FvGZ+bWLqa2nB4moWyO0CbSy2EpWj/ACMKGLg09S+4kHzv6w47SdZMoDckE8oF7Z4UFBCgH3H3wTi4iqLBWz0hLDKspmB/ZmD5H4w+7LVGbNLP5h5iKxpFkyB+qWrXuv5w3bP4kykq5gn68Y1xiWZRfl1AZA23pDKWhejL9QIU9vJqV/d1D9QtFofaJQCZTZgLs8U1VrM2qpZeoBBPifhCy10lS08NbLa59LS4djMNCJYWdze6IO2O0yUS1ObBOnJoJzsSTKpWeKV2wx7OSh9SNOEeY4bsYNNTUIpL6wGJClKUrcQVjvXDZhuHfgpUmzsO6z/HviNg9N0uYCzSx2XL74csAoWkpCr6jzMZSS2cZxdct0jadsFw9Spgyj2TeLMqqxMqUhDOo6JEBtmaNMpK5p4WiGieubPAGpOvv7PrjGsMZ8BF0iaKZatGg1ZCA5vpy09AIE061VUzLcSJZsP1NvPLhE2fTZk5Q4DM/LVR7/rWCFHRiVLYfvCCQouNZeqvUax0GsH4xNADaAfX12xXe02NhCFXb4bh36wzbYVxSQkb9ffFMbUYiqpm9FL0dv3b6YQ4HAl5Ey86th2GvlIKEKqZ2bXMph6nzMXlsLsimVLBUIXfs42KHUWoWFx2DTxLmLblSwkM0KZsAtuZXSp89gf9RpNFQSm260R56ybD65R2qVMBx3DiTpHibOEtLHXjCVltTcE2AnH7mvj5RuIf8WXwV4RkNs8kx0e5hQzWsQDw+UR1LSsW6qhofjHtukT/AFCBFfmT1hrvHH5wKLeMrVSovqISkzs6si034+8GN1eGBQt+3ygfhuLpUQle42PDl2Qal1Qcp4R5sSnKepGnVXqP3i3IPRzMqnsfXSGCSrM44NETG6d0EgXZuyI+DziDx0+u0Qbda4olByamA6Tnj1PluPpoXq6gTOS41bx+cOeJozSz2QlypmVZTwL23Q2ibrJOMQLU8DAlTSqWdD1UEDhZ494hRiZTgjcIa6UImAgJAPH1gcnDcpXK4glPZ+8OxSM0yM4nIp+jnqRumJBHhBPCAwJ5se/9o1tJSlJlTOAI9DEzAL2Isqz+cbtA3jWs9LQqe5SIpFujrr7j1e7N8Yu3Cx1Z0k/pfx+frFU7d4IqTlnAOUrL99iIRpfwN50L3w+It6zrtXtGEyQAdx90Vi2dYKiSd/1wiXW1C5i0hQtdgYm0eFAXaEuTUbKXUUXhkuTmY+bC4a4Wrd7LdgteHXAcFzAJI3n1+MRdhcNalSSLq47+EOklCKeWCq3OHs2EWGs59OlzGxtpIuNz0SJGUWADnieXfEXAaIIAmTP5k1rfpGmUekDFoXXT3DiUlQbm2phpqZY6WWhP5WJ7tIWekYfePX9R+YBkLASVPmAFjv8AcflGqupySypUYtQK38T2bux4S9v9qhLQQnmO0wpExESytV5YJ3OQiZ9o21XWUhHtHhueBuwWyZnTEuNdTy/Mfd4xAw/B1TpmZd1KOZXIbni6dlMD+7yM7dZQtyEUHLqPpOcgxfpr5sYwUlGmShkhrR5n1YljMrWOkqccrmwAhfxTEgVchuidFLNnOjWqrSQYcu0M0c4zFhR4WHAcYzEqtAuzkRywNyCo6mBuKTWUX0ggoLxT1itAHvPP39UZEL78P0mMijD4Tncw94Tp56pTF80vcoap5EcOUEpqOlTuvoRofgYAYRtBJnB0KAO8bj2jfBikUxJld8t7HmkwhwQby2i4Iwk3EW8UolIJax4RzkbSEZSr2hY8xDdUSUT0swJ8FCFXE9lglYUCQxu5fzhyOGybWS1qLUziTSNOGYolYAcXFvhEibKQC/s8/jFc02LJlTCh2ANhw7PhD3QVQnID6tY8YTUp4TcaSzh+K5i4G12k+oCSlidd8V5jsgy5t+OsMVfPXLBSbjdyhexTEM6ckwX4++G0UKyXjKwqaixE94fiTH/aX8YYFICymZvBY9haK2FcQsgsAAz8d4hwwfGAQl9CoAjkQ313Qx13ElpPsYR2mwQKl6aH69YBbNUByzE70sR3RYk6WFpbiLQPw7CBKWpWj++J1rdNjOjV4K9QFdDA9PXJlT3UwKpWh45g3kHjNrMHTPp1rTozkdl4k7T0Q1AGZWltABpGbPTM8paDzseyCvkHEXhIY0G9POfPuK4WpU9RFspcePwgnhFIZi02voBz0tBza7Cly1vlyhRIfeez4xJ2bo1CbKI/Un1H13QwIAbiTvWZlCnylm7PYcKeSkKPsJueKt/cI4VSJlWtIb8MHQ/mgzMk9J1XGROvbzjp0IHVT+YG/DT4mJ8djfedHkEqF/1/mc6ejRIQyQwALmOWESSpJWS5JbuEctoK0BKUjfr3R5psTCJQJtlSS319XjwVit+80vTSrh2Amto8UTJQWIdvr4xT1fPM+b0hcpHsJ484PY7iKqqbkB6v5uZ1bsjeCYPmW5HVFu3lFKJhE5deuar3HpJuyeCMkkp6yvrwix0BkBG9r8oh4dQJlJBLZyLcuyJazkT/AFHT4xPUfEcp0eGpcpSTvOdRUs6RoBeE6smAzLcd27vgptJiIlICAWUvXjAWXVJCOAGvGHUlsLyPiqmJrdoz0+LIlSSo8GHbCnjW0aUArWoDf8oXce2uQghLsA7J1J5sIUDIm1Ks87MQ7hGg/wB3wj1gpy1mYmqKMRso+vlGT/EqTx843AD+HD9Ev67o3BdfhBtQ8fcQnJwKokHNLUq27WDVDtfNlt0nVIPd8jBhVYhfsLB7PhHOZTy5gOYB+Xwg7CTlyTnD+HbVJnhwcswC/BXzgkqeioDE5F+sIsnAALy1eG6JlPPmy1DOCRpwfv4wBpjaNFdtGzEhbUbLzErzAP4xN2Qx1aGRMfXWGmhqc4/WnQg6jkRxjjV4NJCs46j+HfvEexbGbyyOpDC+JSxOlE2doSlpTNeWqyhoecOFGspSzhm1eK/x+sMuo4XuOPfwjKYtcQ+JbFZvecJuDBOcKvcNwvHBM9Urq31BHJjDGmYmbKvbTtDNeI1VhzqfUEuGvpDbyMjtHTB8bTMkJUTcD0jmrFukUNwcsfSEHCJpM5UoKKQDx38x5Q7yMPKJXWIdIs2+8IKKpvL1r1Ki27QhiKCsSiRpmJ8PjATDZ/RzuRYj3+7zg7SzQtAHDMPEGEirrmLb0q97RlMXBWFxD2K1B+aRo2owGXUS+kFylJYQA2RwEJecpJDHqJO87m5PB/BqgqS6tFWbjxibUVKJSnUwADIT6mMuVGCGVSowqnLv95rG5/RyCEnrWBiTh0wCWTwH13wFpZ/Sy7/mUVeZ+u6J9dPCJISLOWHvfzgCmWGOStdjU2AgXHKknr87dkLeIYwtYEtFideQubw54vSNIsA4FuVoScMoQpak6lW/cADFKEETmVwwbPeecOwnMpwWSmz8X1JMO+A4b3A2Tx4k+UQqKlDgD2Q3e3xhgp5eUZlKYjT67ICo2VhHcLSGK5kxFMlNzfnALGtpJclCpqiLA90DdsNsOikqCeBcjdFRjGJ2ItKAARmBIuSWPKzQpUt8Wstq1g2VPJRqZJnbZ/ep0yYVtrlfQD5xn3mdV5ZUgkJ1XM3DsJsY9Tvs/QmYEpUq5cpa3fxhjrqgU0rIgMQPaNm9wh6hrWaQVGpBr08z4/mcFUWBSqXNMWsqLXUrXufQQDx3adLno7voB7ohY3PnVRZGZSBqQ7E9u/sEek7GVC2yy0oTvKS582aFljogjkpJk9Zs+0F/xef+g+J+MZDN/wABTP1r/uEbgMFSP53Ddh7GKmGz5pJUlUwEb3cecGKLb2dKVlmHpBvJdx2NBWno0gWuOz3wLxrAElJVLBzDcPhBYHUXBgCvRrPhdcozYX9oUlRFiOO7xfjDjQY7LmAZZib8o+fUBUtXWChyNvWDVDiIAcEp36+OkYla/wAUKtwIXOmcpf8ATTwCCFJB3sdY811Yzi7RU+EY5MzDruG36GHHCMbUQEOCkbz7+XOHgA5ic9mK9Jm6zEFJcg93oYA1tVNmEGym369xhmxqkQRZRHEO4PY8IVbULlLdCwkcTcd4giQBeKVSxtHPCpzC5g1RzwSCP3iv04wopBJQQPzIuO/ePlDDQ4k4SysoOhsHtzMbkZ6xXWTJVAEVpsTnbTt/aGqYpSlLSSQlXVHAEAN46eEBaaSlX4gWFqAazW46RLxTERKQFK9kkZzwsB5G/dAHONQ2BhjD1pQyc3WDOO5vPWK+2kKkzi2oUXD7iRp3wxUeOyFqUM/WSfaLX0G6Bu3NGZw6krMR7SgHI+tYxRYzajYlA7Qls9ipmEKW1jlCd0Bdv8b6GeQ79/FIHdHPZmaEzUoJyhQDPxGovvIaI23GHJqZ4KDd2U9tO3sjSM7iYrArZtLxk2aWpaUjcw90F8aqB0ssbkv5NAtFT91kJKGUTbNw0aOuFLTMeataVqdv6UNe/wBbowjO8JWsuAQzjlQ1O5O692c8+UKMmtly3dSRxL97CI/2j7QzEICEg3OpOvP08opymmzJ0wBa1EFTWfyheLALd5TyTXJe9gJeH+IdHKDdIC3yhdxX7VzNXlp5apl90DsG+z2RYrST2l/IQ34bKpaQN0aQBoWc6QeFtYrmUxkLn6D7wFguytVWrM2s6knXK5A721PKGGrxnC8OQMktGb8oFyT3Qn7afaOpYMqQol7WBDdw9IE7GbPKmqC1BUxfi3aTYQGpsI62FMbZDYfbt5xknbT4hXTHkyEoTuK037t/nBTB/spUtXSVc3pFEvl3Duu0HKLopIGdaHH5UsT4lh4COs7baUhJyEOCw3u3peCKnaKSourZeWsL0mxsiSl0oBI0tHpWDjUpSkf1NCBiX2nTVF5IIULFJ+tIizdq6lf8xYBO4fT+EYqvuYVSrRGiyxv4XL4y4yK2/is/irwXGoPAe8Rz0/ZEhNdOVdEkgjVJ3Hk/ofGMOPzElpspjuLF/L68Imp2xWpz0KV2IYX082jE7WqJ69O5DsSnjfT6e8KuNmleA70x75wLV4gJvVKZnJuy1iIiS8IUxVlIY2B3j0hiO3ADEyBZ/wAgt2Rv/EBJ1lhtzpFrb2gLITctHh66iyU8vOawCjBYOde+HqnoES05lKL7mgHgeKyppJTLA49b3EXglPmKUDlUw4fWkVIABlORWYlzineq2mkDqKfKd/6fHSFPH6BPRKMn8UM4dQ01a14j4xTLKkoe6iw98Ra2b93QxQlZNhb1IgHbUGUUUzUg59oIwOt6Ekqchi6DYXI3EwaqMXT91yLHWJJSlNykbn4d8AqeUSSZjBIudfAMdY3hhXmDSQu/VCnA77s8TKxGU6tWkjnGdRJWy+LVUqaVSFKUwLoJcKGrdrQc2l2wrp34Zl9GhWqUpKlcddxg7ga1lh0cqUoMbJe2ljuMAcYxyrqpy0SQRLCiBltm7Va34Q3DhW1zIxWFWoThGXeR8ApJyGUxzO+VVlKS99dDFoYZUhSUoUQiz5c3WJiqsHoqhNUkKzAg3DuGa+uvfFiy6RK1IUkZbubMdIZT0kvFHrvcG/aCseWqnqpSipLKVkAKSRe5U7u8MsuuOYZ8qkjeA5A43cwi/aYh1y5hmgZfYTz3u2h7Y97MVa6hSSSwA6xcsRy4HlGhuoqYLUzyg49Y441jSkAp/DSC2oc8iBpHDBmlZlGcOt7QtoW3DQ2DRB2lkJVKKyc3VISBZh8XisZWNzc5ShTgksFavpqe0x53CZGbRoNWuQdI5bb7SyqkdGgkqT1XSLa7ibcoUMOK5WRYAJQWIF3BbcN8SKWmZCgoLv8AmA14kOdY0vCEykZ2Wf6CW8WuYQbk4p0EwIDTvr9Y6o+0hEuW/QEkbzYeDk90BqnairrjkQAkHdLSQw5qPygLg9AupI6QHI/VAsNdw1V6c4tXBMDTKSArVg9/X68YYuJ89pNU5dHpAufoIs4F9mSFjpahRUB+VJIBPNRue4CGROGTi0uWOilDQJDPwg+aoBLpHs2YQIXi83M75Q/y9YYq20k1WqXtiMhzdjZil3Upm1fxbnG5uyYSm5YNpE6TXrBzEtwJPnfwgicUlKDdIlwL39++CzEUApESKjZ5IVe6u8HvYx2l4CoBycg/p+OsEK/HaKSp5q3PDd4vEGo+0ikTZEsqB7TGFgIS0nbS88/wZH6l/XdGo5/4k0//AC5/tPxjI9zFhf49TtE2ipUyik9GSpJ3LR59aJFRUzlqAlyAAHJum/eC0LtNRzU26FKuZF/nEnMl2VLKDv19BaJQ+Xb88p1HojFc5/nnJ0ylUsj8JJDu2dLg8mL5Tw8I5Yhhs9SSBJyhtxB9BEQiR+VakPw+B1iZTLmuAicX3OAfrd4R7I/gnupbEbdwfvJWzlWZBAXKVe2YDQ6d4hp+8mwAAPE38QIWpWMTZbCfLKtesA5YcGs54x1lYoZqCqUspI3FI3fXrDkYAWkNekztjt66ibxT7yklYQlSlbxdQHAbhzhYq0zVn8UZDoHSQLwdwzaBeconBmDlywHZZ48Yhj3TzJaEBSkDUaA8Ht3wt8LDX0ldHmUmsVHnBU1RdCUpAIsbPdQBPg0GpGztWwUlYf8ATx32gxS0CH9kEm7akERLqMfKDkQAW1PDv8YNaQGZMnfiy2SD3zgKZXVEky1zUGWkLZQFyq25tB9bo3V7XLkKHRy1JQOsxHtXuSNRygvUY2kCW4CnOYkjThlD6QQqaGVUJJA65YuzEtyMEVOxihVQWLpF7/jvMpOWXlKvzEaPreOtXt0lKbKzEM/E9/u5xCk7GzJ0y5yoBOlmF37zHeuweTTrZvZSLHfreBBqbxjDhriwJ8BIisWFaoypjosShR17+5rftAmTVLpZnRzCcruMpOU9jbuW6O2LzpalJmS1JStO59Ry5tAyTmmBypZYjRLgb93fCWY38ZfRpjDpZTt2PhLMwSvlzEKYFSct0HeT22hTr8DnCYtaZGSWXLBV+0Fy3dHKlxhMlz1lP+W4SP8AqgoqYqekLqVKQhnQhLpJ/qLXA4Q4kOLbyFEagxI+EznhCZRlJmoSskapCnIu9wYA1+ICZNYOElQzZm/U26HbDsEkpHSIDW3KKi53E9m6AlVs6pU2ZMmBkqdkpDcLj61jzI2EATaVamKjM1/C8IzMRRTTc6GZgAeFvygDSJ9Lt0JjDpA/IN63hVRS9YApmnnnv3sIMUGCpJHWmA6/zD7mggWJyiXWko6ibxxo8VlsHmX3uCNeZ98bnVKiTlykMzAjjbthVqMFbSomp7Vvfm8R51LPl2FQhYd2X1T3KEHcjaJCBtG/mTsWpKpZJbqkdv8A2wq1uH1KFOCRY7uY57oMnG6tI6srNwKSFJ7yC44Rte0NRbpqdZJ0yh7bwYW2Fu8opipT0APtFibgs3MCSF2cZnjoF1AtlSRwvBZeOT3ZNOtuaTHJOJVQL/dSTzSYXhUaEyrmVWHUF9xIf3if/pDzjIn/AMbrf+XH9nyjI9l3PtM6v2r7xYp86rlYA/V9a90EOnyJJVMJtYHf3GA6Kg5wVvbT9t0SqOlUuaVWypuoqNgOUIVu06NSmNTkIQpZ0taQVpSXcMws2vCIE6bLSoKQnKd1yx59nrExGHTEpKuqlN8updzy17i0QZixfNLL8ePjBNe2cXTC4jY3Ha86nGl5Mud77m04EMxjnLln2pnUSDwAJOrMAI9U0+UjRLHmC/pHipXnIa6uegFhpugfMxgABsBbxmVc8TFqmAMSzA35X3OeEMmCSVzE75amucvLxgHQSuuGSVJBa4ftJh3woD8qnHi3z5eMPorc3Mg42phUKBBkzB6pc5MtExz+ZWVkp11O9uETpODysypfSmZM1UbBLtw3wyS6I5CH6MF1LUBfXQcz9awty8NVLmKVJlkpv7R8ydzw/BY3nP5pYW09oMraVcjrWXLsAlVzcsyT9boY9nETFn2ihJJbMzhu2BWz+ys2dMzTuJZKSSBfjppaG47GylAAAl/zZvZb0HdGLcZwqpB6dT3H59ZMQC/VPSdhAfsYH1gBtBhvTHNMQUlO+zNuvyhkl4WtCAiUMoH51kAnsFy0R5uyK5h/GmlY3JDt8++DNogAg5SvlU0gLYIEzddh84K4Xsal1LmDo5agAw0e7HtBvBRaaGjUSom2oyteFnF9uJlUooppZKedrQs4V1lSCrU+DTcmGEYBlSUzsoRLWk5iRlIFw3F4TMTxY1E9SmKg/UQosALfpZ9/lDjsltUhaDIqmCwWGbQ239rwQrdi6SboEBW4oVlPgYFhjHTCpvyHPMHlFCThyikrURKIZikEMXG4ajdeCdLtQtCVBeScE/mSL3/WnUdukS5/2dTQGROXlNmLKHxEe8L+zcofMp7ulYcHxFxGgMNJ4tTYdRv2FoJmbZhQDSmvY5H9YGp24nlZATLAG8oYn4Q01+x9Qnqyp5Bd8qgHV2KDP3xHkbJ1KgxnHMNRlS48Q8YQ53mo1BRoPr9otYoamoKVBLN+g2PheOmGYL0gacFg8CpRFoYVbMV0s2UlQ3HJfvIjnOpq5IcpSexx7m8o9gF7m801jhwIQPpBVXs/NlgGU5TwC1J8gfOAdRik9KmdaVG15h9zPByqrKoElUklPG/j1XHlC7NnmcouFs/K3iNPOFVCB8Mq4YMc3sfGd50+pa61Nv66vjECUmYo2JCeOYgeJiUKXKGM0gH+hZ8LCJtJh8piEz08TmCh4gQuxJlONUH/AEZB+7K/1T/9nzjUZ+HwH9i//aMj1vy8K5/BI6KRc2aUBCitwyQLkw64ZsB0aQalbE36Mf8Ak2/lFoYJs3JpB1UJ6Q+0oqS/mXiXUUEo9fKh23qBHk5MOSmoNznOdW4p3XCuUQZ9FLV+RSizRwn4GkAEoSkbsyvdDhOxCUg5cyX3NLPl1o51GDS5qCtajlGrhn8DryinKcwA7GVTjkkElEiX0imOZSUkgDtMAJNMrOUuCpr7wL6c9BDntrjoSOipwZYsCAONnd4V6IzJX5Qc2gHtHv4xHUAxTt8MzCjf2vvC2H7PAtnWb7rt4E384KUctEqoCEA9UdYk2HEje8Caev6B1LabNOiEmyO08oHYVjqhPUpQuo3Iu3CGBlWwk7UqtQMSbiXdhVMiYkWDahzrzP7xyq8FAmgIs2/u1MDNkNqQVFLWdgdxYXD8Yc52OyUJfKCo2DbyOHKHEnaQqikWY2kOnp0SAhJQ6iL9+7tPGJvQFCFFrtZIGj9sRsCkGoWqcu97Np2DlE/Fq5MpJV3P8IAnO0cq9OLbaK1NIqKiYlSgUIcu3AaM/rEXbXaBVKjo06G2Ym5Pa++A+1P2kFBZJY7gN/1rCNiuOTauUorPskEDvY+seZ7Zbz1KgWsdr6wfiOKqnrzLUSAfZJJsNT9cILYftHKpkqEqSP6le6BNThRyIWxLh7cxf65xGmSCkF7hPVU25wTd94PwibEym863LpVFC7DaNaqR5aqlaXKwAns1f3w1bK1MsFIZyWPYdG+uMBpFej7olFmSljflrEvZpWUJWUkhR17N/YRfxixROHUJIN9jLLMsAOOFkwMqVpUQpKiLWblx7oMYXUidLcM44+UBcRwKZLcpLgl/2jAc7Ga6nDcaSJLnIqgqUo5Vp9k6GJUiWuX1Zt3sJg98LGJSl5gS6S7u3vg5s/tCCMiweFyG84YYlSCc51rBNQdXG4xxk16yetlbld4aqemQpNmUnhYt4QFxLAlDrIWw5JfxgQwhtTYC4gtU5ALiUBzUQB3B3iNV08opH4YYDRCh6NGzhqFEmatagNbMBuvAqowYLPVSUoGgJZSuamZh/TrxgoseMmU9NSzOqLKuwUQNNXsWG7tgXif2eqUorSsOdyR4ANoIGYlsxMF5S3DaNbuA07oiJxGspiLFQHA5v/0POFMf3CV0l3ptn7SZ/h9P/SfFUZHL/EOd+lXir/1jIXelH4eK/LTzTbWFTEKWtROhufGGajpKmexIyA7yv3CBmGBeYdHLBH9UserRZWz9U4Sky2Oj2aHZgXMkOBmsotI+F7B6KWslt58Y8bTVSZaOiR7I3Df2kw0YrWdFLKXckXitsWoJ1QokOEwNMlszGV1SmMC67xC2pp1TVlSBZGvh849YFgE+ckFuiQkdZW/m3D1iw6fZtIlhc4hElNyVb2DluML20G2KZo6KhT1EkOshgqBZVDXJjKdWoaeADTcxUxeSgKEiQLnUvfXUudeUG8L2ekykPmdXaCx7oDIwVefpFKQVHc3nyiZOqVy0KzEHfbhyjygA3Im1GLKERr9/EyXU4sJBloDAglTDfcgEQ04VUrqGyixsk9puR2DzhJwPZSdWzULWClKlAd27dFwUNDKopJmENkGSUniQ992pvGq5+0XUopkAc9zCkrEZdMgyn9hLE89/haKz+0DbDMUy5ZHWOnIDWFTanbOaqZMSkllF/jC5MqFzgBvTq+u4awpnC3A1ldPh3qAF8l2E9VznItd7Me12DeEMNJJSZKim6jLNu1MC1UKlUvW1Cnv9fTxujrsspXNDDwgV6TnvG1etAF2MbMEb7gmYQ+QNC3s7S9OueGssKI9fnDHgiGwxQ4pzRA+zyQekJNww/wC2HHMqJGCFWqR3/uLCqiZJCpS3AYse94tbYmlEylDcARyMB9rdkxYpDjUFvrSG37OaAiUx7D4fV48qlCe0GrVWsqi2d84WwvD1SwH0JAPjBzEaroiA3VghR5VIOYBx7Tcvp4G7SVKcqUhvfAY8TWtHGiKVLEDIsymlVCVZUgLG6F/FNhylOYHuGsEKKcZiVLTZYNmOrNaJUrG5nSHpOqN4I3Q3qGkkujjqGfeBMJklDDrN4++G6lTnQ7h+Pu4GOKqKTOuggKI7o5U9NMkqY3Hp2QJYN5xiUzT8RPGJYUFBvYO4gW8YX6zAZiDp3jfDzJOezOCI5roVS/ZOYfpUPSMWpbIxj8MHGISuFUExLgAMd+nnu8IX8UwNblx6OO2LeKJS/aGVW8fLQxEn7OpX7BBI04jlzEM5gOsm/wAdhmpvKV/g839K/AxkXF/w4f0J/t+UZGXSHat2nLBtmMovYCGPDsNQGtzY745zp8qSbkqPbEKTjRUsqBSeABdh3Qpiz6SmmKVEi+ZknGKfM59fkIFTpUuRL6aoIA/Kg7+3eeyC+MYsiVKdbZtSN3J/hFI7YbbqqJxRLeYrR9w5AaCPKSFznqqA1DhzP0HnIP2g7YTKuZlJyyxZKeP+0boUJ0+ZbrMNABb0grX4MoDNOPXO7hHig2RnTVXSydx18oUysTkJbSqUkTMj7zdDXLm5UJClKSL/ABMOmzOwUypnDpC4dzwHZBjYn7OL5msNTxhzqMQRJHQ04BOilDeeEPVToczIKlQE4lyX6nyhbCcCkyAQi5A13AfFoSNrsTVMCmshLgDdbjx+cO8yUZVOUknMpsxHEjreAirtvKwZcibAlvjG092MDiP9aYFpWd1TVqUQTmblvjjNmdEvMNcu7i7D65R2pKchahuBt4x4nyyqaAdwt9dsSnSdUEYrbWhTBqkTJSwXJ4nlrAGolkLKBcE+sSpCzJW50UGJiNMm/iEtpHma4AM9STC7FdDnHvAqsfd0y+RSfSJP2cUx6OYeCyPWEek6eUMws9ymxJ7t0WD9l1VmQscVH1J8opR7kTm16PLViDcEj+5Y1BTpmSwFBx6RPw/DegBy/W73+UQqJTAcj5QwUCgoB99o2oSIHDoGPjOFLOZYv7TvA3HqBgo8ImViMi7Hn8Y94916Y5bkiABswI3jWXEjKdRnEXC5mVYLtwHHdpwj1juNkKAIt5H4QtVOK9Esg6iOeMYj0kvO9089Pluio2nLANrR82ZxaWojdffDrNrUX0cjfvj50otoCg2LMbj5RYGz+2QmpAUWOiSSNfhCGUOby+lVegpUiWBQzErJynKRqmCSj1L/ABiuZuLqkT0zB7KvaHkYM0u1mSWoEuyiH5aiAeiTpHUOMQAhoRrZYOhHv+MBVVykLYqI+ucdV4tJn3cAwBxqp6M2UW53HnDlXYyKq4vdYy/xtf6/IRuEP+LckxkFyx2i+e/edMax5S53RpUS/tH5DU8oaMJSKeX0kwlIA6qXvyhV2T2fElPSzVFcw3c+bCBm3G2JKhKRfdb63RhOWcNVu9kzP5nOW1u2iZswy7m/YG5s0QMOmOyZEtL6FQFx36e+ImzOzip68ykhiXe5J8d0WvgGxBFyMiRrxgAcrtlHOgvgp3J37RXwzZkKPWBWs8rDth6otkcuUkBO88hBKSqRJ6svKVcdYLT15Uurw+t0A9U7COo8KpBLm9vaAsWrOjR0UoZSod7byTEPAsFCFy1EuQ5Pyj3L688qZwbX8+6C9HYKWewd4jT0raAo5lS50H9Tjj8whJPAP46e6KqxvB5k1WdbNe2gA7oszayYTLtoU+6EGurUpllKrOC8HSHRFcW36ptKzlKzTFkH8x8LN4xKVRZlAgP6i2+OdLI/GmAsDmcDcz2vEyklKmTFH8qO53I4QpRK6j2Nx2mYnhgMvm2vOFnD6BSp4QRvvDzWSuoUpGlidAOzmIC7MSulqCrcCw8d/GPVEBYTOHrstJ4zyNnx0YsBbXTxiDsMsSqxUvcDv1YnV+2LIThbSCW3cOIiraZfRYnrZQbwLw5rAgiR0sRVge1/aXNITcjj8ImUlUUkNEehIVLSTwjnUKy6d0YRfKapw2IkvEJmcEglwHT3XZozBa0TkKlKsfQxxkTAsWFxfs+jABdWaepCtxPp8ozDcWhc3CwY6HWLG3eAFKzZrwi0NeqWVylX1YHfxHvi/wDH6BFVJzpYlr+EUdtTg65c8EJ0e/Y59IFiSMQ13jaYCsabaHMGLdUpusgkpe43pPAxulxZYIIUXEanJSskgZFfmTxHEerRwn0jdYd7esSXINxOwFQjC0sXZ3aoVCOjXZaDZ94+rRIxafMQlWQZknRtzcYrinnGWUqB1sD9fXhDJh21bTCiZZKh1ifymK6da4s05HEcEVbFTFx2mqbH5oVYs26GCn2i6ZPRzLK3E/GAmI4Nm66FB9xB1+IiBTzRMJlTOpMGh94jcTKbGAadOot19fCMf3aZxjcL33ap/wBWNwWM9orkD94jhjmPFKGHVGggLs3sdOrZwISQneTvhm2c2DmVK+lqLAf2pHAcTzhzrcfk0UvoqcDMBc8OZ+EY3UYdK1Nbk+v9D7zrQYJJoUgLLqayU6n5RKMybU72R+lOned8JlDVTambvyk3UdVfLlD+iT0csJSWIF29/CMYW11m02x3Ciy/zOtJggQxjMRKlqyJ/YRMpUKyMS5MbSwSMo6x8uMT4ze5nS5QwALkDrBoZPUQAwsT6xMRTjIhIfV/AR7XSgWG9gPeYlS0NYbt8Yz9ptKgbm8XdrJShLDAWBF+w6RTuOVSpjsQL2BsTe7RbW2OI/hTQDon3kecfO2M16ukso7xruZvfDw+CnnIWpCtxBw7SdgtMpc5ZLMAU24u7d0NuF0YCWAYD6eF3Y2QrMsHeHc6g6Q3YjN6KVmJb9obSHTeTcYxNTCPCKe0C80hTEp/E6zcDBD7OcJLEka6eevOA89XSU89RHtKTbvhy2FmMnMGtbV9LXbTsHjAAXe/hGuStDB45y1vuD07NciKR2vw7oKuXMP6yk8n0i58Ox8GWErdySCR7hwhA+1SizyFLRfLfwu4gRizBhsUJQofA+sa9l5ueSl7x1r5ZD+EAvs7xLPJG+wI98MuIB37H9IZ/tJ7dFtxIuDzGLcYE7XUxBPA37OEFKKS6274k7S0n4YJ4ERt7NBwFqR8IK2OxkJdEw9UhvhHXa7ZVMyUVS/zMQoh2/cWhWwSe0xST9X+HrFhYLX5kmXMuPSMcFTiEOgwdeW3oZ89YvsjNQSrMC3D3QLpM2bIphYkv7u2L82k2YGdTeyQ/wC0VJtbs+wJSl977xx84U1MWxLK6XEti5VX3iyZCUuFey7uDcW17HJj2ZxzoQVBSFBgWbl4iIcoBPHgbeDiJtCrrZCAUm7KGnEAxOJ0nFhc5z3SYlMpVlCutL4cuKTuglXSBNR0kslaeI9pPaI5VGHqA6o6WXqUk9ZP/SdY5YfUiWp5ZJG9OihyKdFQ0XHSdJI1n/UTX+fPsZB+8L/1pn9vzjcMP8UkfpH9ioyNwD90znt/8/4+0s7H9sbZJfUQLBvd8YA4XQzKlbB23/v743g+zUyeoTJvVSdE7/rlFg0GGokoFsqeG9UU3CjKcgK1Q3adcAwRKAAkdqvcn4wxinQAzD648YjUSrc/JIiROWlIzE2HrEVRixne4amiJPS1NpHjo2b0Gp7YHVG0KEhw271jjI2g6QsgPc37z7o8KbTzcTSvrCxW6ragecQ6qfNylTMADHtNV1yFbt/cI1ilWOifdqewfNo8BYjKC7BlY30iDtRWfgTb8PNw3lFNYxLBqAzO9x6CLO2hqQuT1rOxP94b1MVtiLGrUrcw94+EU1hkBObwbdZPgY4bM0rLPMD0+MdNqg7BZZJNk/mXySNw4qNhAGZtkJJyywMzb9EsN7aq5aDmdIuzwXUVKpkwlRy6niWsOHBuUbzAekQRw7req+VpJ2johLpSpTZnSEBOiLuW3lRAbMfKGT7ME/8A877usfMwsbfVwyoljUa+ENew6Oio0jihX14vGAfqG3aE5P8AigtuYbwyseZfQboIbQSBMp1DWxDdohewGeMx5tDdjCMlKTq+/uhx1kSXsYkfZdVlPUUfYWU90Wh0ThXIfXpFL7G1eWsnB7OD2FovKk6yCrikH1eEE2UGXquJyPX3ECylZZqOBt42hgxilzyCOUAMUSzEbjaGqSvMi+hHuvAVTazR3CKGD0zKaP4dU3EeYhxw6eQQbXG+Frb2j6GcFgaF+6D9AQqUlQ/MBFNwROYAUa3aNNVIFRL0uBCVtDs2WdrfEcIcsHrTYHsidWUqVWPdEwc0zbadJ6I4hMY1nzTtFsyUuUjmPX67IGLwhQlBYUTv0uDF3Y/gN/ZtvfwPlCBWYd0Kik3QSzn0hhpK2YiE4uogwHaKOz9aQSl9Dod43wSxPC0TWV7Ctx9xiJiOHMSuUe73R4oMc6rLDjQjeDxSYULAYWlTAuedSmv4bUf6ifGMiT9/R/qq/tjI9hX8M9jq9h7S9sN1ETcU9tPYPdGRkPb4pCnyzC9N/JEccZ/liMjIlHx+s6rfJPlEmq9r/d74YdntP9yoyMiup8M49D5gnSu/mL7T6RrHP8t/sHqYyMhX7ZWdKkqzab+Qr/pT/wB4hHm/zldg9VRkZG1toPA6H1/qL6YfNht/af8AyjIyEcP8c6H/AJH5MD7cf5gf7YfME/ysv/41+pjIyKKfzGnO4j/1qc8YNqf9vuh+xP8AyJjcZDW2kdPRvKU9sr/nZvdF/wCA/wAlP/SPUxkZE7fB6zpU/n/8R/EDYlp4++GXDv5Q7PdGRkZW+EQuC+a3lED7TtR2RI2Y/wAnL7BGRkOX4RIKnzWh/DdTByd7I7IyMiep8U6XC/LME4t7Pd8Yqvan+UvujIyKKfwzn8R80RM/Ke6Fyp9uZ9cIyMiarOnwe83GRkZCZbP/2Q=="/>
          <p:cNvSpPr>
            <a:spLocks noChangeAspect="1" noChangeArrowheads="1"/>
          </p:cNvSpPr>
          <p:nvPr/>
        </p:nvSpPr>
        <p:spPr bwMode="auto">
          <a:xfrm>
            <a:off x="6350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22" name="AutoShape 10" descr="data:image/jpeg;base64,/9j/4AAQSkZJRgABAQAAAQABAAD/2wCEAAkGBhMSERUUExQWFRUWFxwaGBgYGBwcHBofHBcXGhoeGRoYHCYeHRwjHRwcHy8gJSgpLCwsGh8xNTAqNSYrLCkBCQoKDgwOGg8PGi8kHyQwLCwsKSwtLCwsLC0sLCwsLCwsLCwsLCwsLCwsLCwsLCwsLCwsLCwsLCwsLCwsLCwsLP/AABEIAOEA4QMBIgACEQEDEQH/xAAcAAACAgMBAQAAAAAAAAAAAAAFBgQHAAEDAgj/xABFEAABAgQDBAcFBgQEBgMBAAABAhEAAwQhBRIxBkFRYRMicYGRobEywdHh8AcUI0JS8RUzYpIXNFOCFlRyssLSc5PiJP/EABoBAAMBAQEBAAAAAAAAAAAAAAIDBAEFAAb/xAA0EQACAQIEBAQFBAICAwAAAAABAgADERIhMUEEEyJRYXGBkTIzodHwI1KxwRRCguEFNFP/2gAMAwEAAhEDEQA/ALKqaBhnkqcalPwjjIxZ3Su3uPKPRo5klYYnKdIkVGHJnDgsefZF9xvn4z53CxJwix7TrTV+9348xxgklYNxodYVxRrlln03xKpcRUgsbRj075iMo8SUNnjGRuiPV6RHOJBWUiO9RNs/GJwpBznQaqrqbSGusdJSdfpoSce6pIGj5h7x4wfxBZe2u6FvGZ+bWLqa2nB4moWyO0CbSy2EpWj/ACMKGLg09S+4kHzv6w47SdZMoDckE8oF7Z4UFBCgH3H3wTi4iqLBWz0hLDKspmB/ZmD5H4w+7LVGbNLP5h5iKxpFkyB+qWrXuv5w3bP4kykq5gn68Y1xiWZRfl1AZA23pDKWhejL9QIU9vJqV/d1D9QtFofaJQCZTZgLs8U1VrM2qpZeoBBPifhCy10lS08NbLa59LS4djMNCJYWdze6IO2O0yUS1ObBOnJoJzsSTKpWeKV2wx7OSh9SNOEeY4bsYNNTUIpL6wGJClKUrcQVjvXDZhuHfgpUmzsO6z/HviNg9N0uYCzSx2XL74csAoWkpCr6jzMZSS2cZxdct0jadsFw9Spgyj2TeLMqqxMqUhDOo6JEBtmaNMpK5p4WiGieubPAGpOvv7PrjGsMZ8BF0iaKZatGg1ZCA5vpy09AIE061VUzLcSJZsP1NvPLhE2fTZk5Q4DM/LVR7/rWCFHRiVLYfvCCQouNZeqvUax0GsH4xNADaAfX12xXe02NhCFXb4bh36wzbYVxSQkb9ffFMbUYiqpm9FL0dv3b6YQ4HAl5Ey86th2GvlIKEKqZ2bXMph6nzMXlsLsimVLBUIXfs42KHUWoWFx2DTxLmLblSwkM0KZsAtuZXSp89gf9RpNFQSm260R56ybD65R2qVMBx3DiTpHibOEtLHXjCVltTcE2AnH7mvj5RuIf8WXwV4RkNs8kx0e5hQzWsQDw+UR1LSsW6qhofjHtukT/AFCBFfmT1hrvHH5wKLeMrVSovqISkzs6si034+8GN1eGBQt+3ygfhuLpUQle42PDl2Qal1Qcp4R5sSnKepGnVXqP3i3IPRzMqnsfXSGCSrM44NETG6d0EgXZuyI+DziDx0+u0Qbda4olByamA6Tnj1PluPpoXq6gTOS41bx+cOeJozSz2QlypmVZTwL23Q2ibrJOMQLU8DAlTSqWdD1UEDhZ494hRiZTgjcIa6UImAgJAPH1gcnDcpXK4glPZ+8OxSM0yM4nIp+jnqRumJBHhBPCAwJ5se/9o1tJSlJlTOAI9DEzAL2Isqz+cbtA3jWs9LQqe5SIpFujrr7j1e7N8Yu3Cx1Z0k/pfx+frFU7d4IqTlnAOUrL99iIRpfwN50L3w+It6zrtXtGEyQAdx90Vi2dYKiSd/1wiXW1C5i0hQtdgYm0eFAXaEuTUbKXUUXhkuTmY+bC4a4Wrd7LdgteHXAcFzAJI3n1+MRdhcNalSSLq47+EOklCKeWCq3OHs2EWGs59OlzGxtpIuNz0SJGUWADnieXfEXAaIIAmTP5k1rfpGmUekDFoXXT3DiUlQbm2phpqZY6WWhP5WJ7tIWekYfePX9R+YBkLASVPmAFjv8AcflGqupySypUYtQK38T2bux4S9v9qhLQQnmO0wpExESytV5YJ3OQiZ9o21XWUhHtHhueBuwWyZnTEuNdTy/Mfd4xAw/B1TpmZd1KOZXIbni6dlMD+7yM7dZQtyEUHLqPpOcgxfpr5sYwUlGmShkhrR5n1YljMrWOkqccrmwAhfxTEgVchuidFLNnOjWqrSQYcu0M0c4zFhR4WHAcYzEqtAuzkRywNyCo6mBuKTWUX0ggoLxT1itAHvPP39UZEL78P0mMijD4Tncw94Tp56pTF80vcoap5EcOUEpqOlTuvoRofgYAYRtBJnB0KAO8bj2jfBikUxJld8t7HmkwhwQby2i4Iwk3EW8UolIJax4RzkbSEZSr2hY8xDdUSUT0swJ8FCFXE9lglYUCQxu5fzhyOGybWS1qLUziTSNOGYolYAcXFvhEibKQC/s8/jFc02LJlTCh2ANhw7PhD3QVQnID6tY8YTUp4TcaSzh+K5i4G12k+oCSlidd8V5jsgy5t+OsMVfPXLBSbjdyhexTEM6ckwX4++G0UKyXjKwqaixE94fiTH/aX8YYFICymZvBY9haK2FcQsgsAAz8d4hwwfGAQl9CoAjkQ313Qx13ElpPsYR2mwQKl6aH69YBbNUByzE70sR3RYk6WFpbiLQPw7CBKWpWj++J1rdNjOjV4K9QFdDA9PXJlT3UwKpWh45g3kHjNrMHTPp1rTozkdl4k7T0Q1AGZWltABpGbPTM8paDzseyCvkHEXhIY0G9POfPuK4WpU9RFspcePwgnhFIZi02voBz0tBza7Cly1vlyhRIfeez4xJ2bo1CbKI/Un1H13QwIAbiTvWZlCnylm7PYcKeSkKPsJueKt/cI4VSJlWtIb8MHQ/mgzMk9J1XGROvbzjp0IHVT+YG/DT4mJ8djfedHkEqF/1/mc6ejRIQyQwALmOWESSpJWS5JbuEctoK0BKUjfr3R5psTCJQJtlSS319XjwVit+80vTSrh2Amto8UTJQWIdvr4xT1fPM+b0hcpHsJ484PY7iKqqbkB6v5uZ1bsjeCYPmW5HVFu3lFKJhE5deuar3HpJuyeCMkkp6yvrwix0BkBG9r8oh4dQJlJBLZyLcuyJazkT/AFHT4xPUfEcp0eGpcpSTvOdRUs6RoBeE6smAzLcd27vgptJiIlICAWUvXjAWXVJCOAGvGHUlsLyPiqmJrdoz0+LIlSSo8GHbCnjW0aUArWoDf8oXce2uQghLsA7J1J5sIUDIm1Ks87MQ7hGg/wB3wj1gpy1mYmqKMRso+vlGT/EqTx843AD+HD9Ev67o3BdfhBtQ8fcQnJwKokHNLUq27WDVDtfNlt0nVIPd8jBhVYhfsLB7PhHOZTy5gOYB+Xwg7CTlyTnD+HbVJnhwcswC/BXzgkqeioDE5F+sIsnAALy1eG6JlPPmy1DOCRpwfv4wBpjaNFdtGzEhbUbLzErzAP4xN2Qx1aGRMfXWGmhqc4/WnQg6jkRxjjV4NJCs46j+HfvEexbGbyyOpDC+JSxOlE2doSlpTNeWqyhoecOFGspSzhm1eK/x+sMuo4XuOPfwjKYtcQ+JbFZvecJuDBOcKvcNwvHBM9Urq31BHJjDGmYmbKvbTtDNeI1VhzqfUEuGvpDbyMjtHTB8bTMkJUTcD0jmrFukUNwcsfSEHCJpM5UoKKQDx38x5Q7yMPKJXWIdIs2+8IKKpvL1r1Ki27QhiKCsSiRpmJ8PjATDZ/RzuRYj3+7zg7SzQtAHDMPEGEirrmLb0q97RlMXBWFxD2K1B+aRo2owGXUS+kFylJYQA2RwEJecpJDHqJO87m5PB/BqgqS6tFWbjxibUVKJSnUwADIT6mMuVGCGVSowqnLv95rG5/RyCEnrWBiTh0wCWTwH13wFpZ/Sy7/mUVeZ+u6J9dPCJISLOWHvfzgCmWGOStdjU2AgXHKknr87dkLeIYwtYEtFideQubw54vSNIsA4FuVoScMoQpak6lW/cADFKEETmVwwbPeecOwnMpwWSmz8X1JMO+A4b3A2Tx4k+UQqKlDgD2Q3e3xhgp5eUZlKYjT67ICo2VhHcLSGK5kxFMlNzfnALGtpJclCpqiLA90DdsNsOikqCeBcjdFRjGJ2ItKAARmBIuSWPKzQpUt8Wstq1g2VPJRqZJnbZ/ep0yYVtrlfQD5xn3mdV5ZUgkJ1XM3DsJsY9Tvs/QmYEpUq5cpa3fxhjrqgU0rIgMQPaNm9wh6hrWaQVGpBr08z4/mcFUWBSqXNMWsqLXUrXufQQDx3adLno7voB7ohY3PnVRZGZSBqQ7E9u/sEek7GVC2yy0oTvKS582aFljogjkpJk9Zs+0F/xef+g+J+MZDN/wABTP1r/uEbgMFSP53Ddh7GKmGz5pJUlUwEb3cecGKLb2dKVlmHpBvJdx2NBWno0gWuOz3wLxrAElJVLBzDcPhBYHUXBgCvRrPhdcozYX9oUlRFiOO7xfjDjQY7LmAZZib8o+fUBUtXWChyNvWDVDiIAcEp36+OkYla/wAUKtwIXOmcpf8ATTwCCFJB3sdY811Yzi7RU+EY5MzDruG36GHHCMbUQEOCkbz7+XOHgA5ic9mK9Jm6zEFJcg93oYA1tVNmEGym369xhmxqkQRZRHEO4PY8IVbULlLdCwkcTcd4giQBeKVSxtHPCpzC5g1RzwSCP3iv04wopBJQQPzIuO/ePlDDQ4k4SysoOhsHtzMbkZ6xXWTJVAEVpsTnbTt/aGqYpSlLSSQlXVHAEAN46eEBaaSlX4gWFqAazW46RLxTERKQFK9kkZzwsB5G/dAHONQ2BhjD1pQyc3WDOO5vPWK+2kKkzi2oUXD7iRp3wxUeOyFqUM/WSfaLX0G6Bu3NGZw6krMR7SgHI+tYxRYzajYlA7Qls9ipmEKW1jlCd0Bdv8b6GeQ79/FIHdHPZmaEzUoJyhQDPxGovvIaI23GHJqZ4KDd2U9tO3sjSM7iYrArZtLxk2aWpaUjcw90F8aqB0ssbkv5NAtFT91kJKGUTbNw0aOuFLTMeataVqdv6UNe/wBbowjO8JWsuAQzjlQ1O5O692c8+UKMmtly3dSRxL97CI/2j7QzEICEg3OpOvP08opymmzJ0wBa1EFTWfyheLALd5TyTXJe9gJeH+IdHKDdIC3yhdxX7VzNXlp5apl90DsG+z2RYrST2l/IQ34bKpaQN0aQBoWc6QeFtYrmUxkLn6D7wFguytVWrM2s6knXK5A721PKGGrxnC8OQMktGb8oFyT3Qn7afaOpYMqQol7WBDdw9IE7GbPKmqC1BUxfi3aTYQGpsI62FMbZDYfbt5xknbT4hXTHkyEoTuK037t/nBTB/spUtXSVc3pFEvl3Duu0HKLopIGdaHH5UsT4lh4COs7baUhJyEOCw3u3peCKnaKSourZeWsL0mxsiSl0oBI0tHpWDjUpSkf1NCBiX2nTVF5IIULFJ+tIizdq6lf8xYBO4fT+EYqvuYVSrRGiyxv4XL4y4yK2/is/irwXGoPAe8Rz0/ZEhNdOVdEkgjVJ3Hk/ofGMOPzElpspjuLF/L68Imp2xWpz0KV2IYX082jE7WqJ69O5DsSnjfT6e8KuNmleA70x75wLV4gJvVKZnJuy1iIiS8IUxVlIY2B3j0hiO3ADEyBZ/wAgt2Rv/EBJ1lhtzpFrb2gLITctHh66iyU8vOawCjBYOde+HqnoES05lKL7mgHgeKyppJTLA49b3EXglPmKUDlUw4fWkVIABlORWYlzineq2mkDqKfKd/6fHSFPH6BPRKMn8UM4dQ01a14j4xTLKkoe6iw98Ra2b93QxQlZNhb1IgHbUGUUUzUg59oIwOt6Ekqchi6DYXI3EwaqMXT91yLHWJJSlNykbn4d8AqeUSSZjBIudfAMdY3hhXmDSQu/VCnA77s8TKxGU6tWkjnGdRJWy+LVUqaVSFKUwLoJcKGrdrQc2l2wrp34Zl9GhWqUpKlcddxg7ga1lh0cqUoMbJe2ljuMAcYxyrqpy0SQRLCiBltm7Va34Q3DhW1zIxWFWoThGXeR8ApJyGUxzO+VVlKS99dDFoYZUhSUoUQiz5c3WJiqsHoqhNUkKzAg3DuGa+uvfFiy6RK1IUkZbubMdIZT0kvFHrvcG/aCseWqnqpSipLKVkAKSRe5U7u8MsuuOYZ8qkjeA5A43cwi/aYh1y5hmgZfYTz3u2h7Y97MVa6hSSSwA6xcsRy4HlGhuoqYLUzyg49Y441jSkAp/DSC2oc8iBpHDBmlZlGcOt7QtoW3DQ2DRB2lkJVKKyc3VISBZh8XisZWNzc5ShTgksFavpqe0x53CZGbRoNWuQdI5bb7SyqkdGgkqT1XSLa7ibcoUMOK5WRYAJQWIF3BbcN8SKWmZCgoLv8AmA14kOdY0vCEykZ2Wf6CW8WuYQbk4p0EwIDTvr9Y6o+0hEuW/QEkbzYeDk90BqnairrjkQAkHdLSQw5qPygLg9AupI6QHI/VAsNdw1V6c4tXBMDTKSArVg9/X68YYuJ89pNU5dHpAufoIs4F9mSFjpahRUB+VJIBPNRue4CGROGTi0uWOilDQJDPwg+aoBLpHs2YQIXi83M75Q/y9YYq20k1WqXtiMhzdjZil3Upm1fxbnG5uyYSm5YNpE6TXrBzEtwJPnfwgicUlKDdIlwL39++CzEUApESKjZ5IVe6u8HvYx2l4CoBycg/p+OsEK/HaKSp5q3PDd4vEGo+0ikTZEsqB7TGFgIS0nbS88/wZH6l/XdGo5/4k0//AC5/tPxjI9zFhf49TtE2ipUyik9GSpJ3LR59aJFRUzlqAlyAAHJum/eC0LtNRzU26FKuZF/nEnMl2VLKDv19BaJQ+Xb88p1HojFc5/nnJ0ylUsj8JJDu2dLg8mL5Tw8I5Yhhs9SSBJyhtxB9BEQiR+VakPw+B1iZTLmuAicX3OAfrd4R7I/gnupbEbdwfvJWzlWZBAXKVe2YDQ6d4hp+8mwAAPE38QIWpWMTZbCfLKtesA5YcGs54x1lYoZqCqUspI3FI3fXrDkYAWkNekztjt66ibxT7yklYQlSlbxdQHAbhzhYq0zVn8UZDoHSQLwdwzaBeconBmDlywHZZ48Yhj3TzJaEBSkDUaA8Ht3wt8LDX0ldHmUmsVHnBU1RdCUpAIsbPdQBPg0GpGztWwUlYf8ATx32gxS0CH9kEm7akERLqMfKDkQAW1PDv8YNaQGZMnfiy2SD3zgKZXVEky1zUGWkLZQFyq25tB9bo3V7XLkKHRy1JQOsxHtXuSNRygvUY2kCW4CnOYkjThlD6QQqaGVUJJA65YuzEtyMEVOxihVQWLpF7/jvMpOWXlKvzEaPreOtXt0lKbKzEM/E9/u5xCk7GzJ0y5yoBOlmF37zHeuweTTrZvZSLHfreBBqbxjDhriwJ8BIisWFaoypjosShR17+5rftAmTVLpZnRzCcruMpOU9jbuW6O2LzpalJmS1JStO59Ry5tAyTmmBypZYjRLgb93fCWY38ZfRpjDpZTt2PhLMwSvlzEKYFSct0HeT22hTr8DnCYtaZGSWXLBV+0Fy3dHKlxhMlz1lP+W4SP8AqgoqYqekLqVKQhnQhLpJ/qLXA4Q4kOLbyFEagxI+EznhCZRlJmoSskapCnIu9wYA1+ICZNYOElQzZm/U26HbDsEkpHSIDW3KKi53E9m6AlVs6pU2ZMmBkqdkpDcLj61jzI2EATaVamKjM1/C8IzMRRTTc6GZgAeFvygDSJ9Lt0JjDpA/IN63hVRS9YApmnnnv3sIMUGCpJHWmA6/zD7mggWJyiXWko6ibxxo8VlsHmX3uCNeZ98bnVKiTlykMzAjjbthVqMFbSomp7Vvfm8R51LPl2FQhYd2X1T3KEHcjaJCBtG/mTsWpKpZJbqkdv8A2wq1uH1KFOCRY7uY57oMnG6tI6srNwKSFJ7yC44Rte0NRbpqdZJ0yh7bwYW2Fu8opipT0APtFibgs3MCSF2cZnjoF1AtlSRwvBZeOT3ZNOtuaTHJOJVQL/dSTzSYXhUaEyrmVWHUF9xIf3if/pDzjIn/AMbrf+XH9nyjI9l3PtM6v2r7xYp86rlYA/V9a90EOnyJJVMJtYHf3GA6Kg5wVvbT9t0SqOlUuaVWypuoqNgOUIVu06NSmNTkIQpZ0taQVpSXcMws2vCIE6bLSoKQnKd1yx59nrExGHTEpKuqlN8updzy17i0QZixfNLL8ePjBNe2cXTC4jY3Ha86nGl5Mud77m04EMxjnLln2pnUSDwAJOrMAI9U0+UjRLHmC/pHipXnIa6uegFhpugfMxgABsBbxmVc8TFqmAMSzA35X3OeEMmCSVzE75amucvLxgHQSuuGSVJBa4ftJh3woD8qnHi3z5eMPorc3Mg42phUKBBkzB6pc5MtExz+ZWVkp11O9uETpODysypfSmZM1UbBLtw3wyS6I5CH6MF1LUBfXQcz9awty8NVLmKVJlkpv7R8ydzw/BY3nP5pYW09oMraVcjrWXLsAlVzcsyT9boY9nETFn2ihJJbMzhu2BWz+ys2dMzTuJZKSSBfjppaG47GylAAAl/zZvZb0HdGLcZwqpB6dT3H59ZMQC/VPSdhAfsYH1gBtBhvTHNMQUlO+zNuvyhkl4WtCAiUMoH51kAnsFy0R5uyK5h/GmlY3JDt8++DNogAg5SvlU0gLYIEzddh84K4Xsal1LmDo5agAw0e7HtBvBRaaGjUSom2oyteFnF9uJlUooppZKedrQs4V1lSCrU+DTcmGEYBlSUzsoRLWk5iRlIFw3F4TMTxY1E9SmKg/UQosALfpZ9/lDjsltUhaDIqmCwWGbQ239rwQrdi6SboEBW4oVlPgYFhjHTCpvyHPMHlFCThyikrURKIZikEMXG4ajdeCdLtQtCVBeScE/mSL3/WnUdukS5/2dTQGROXlNmLKHxEe8L+zcofMp7ulYcHxFxGgMNJ4tTYdRv2FoJmbZhQDSmvY5H9YGp24nlZATLAG8oYn4Q01+x9Qnqyp5Bd8qgHV2KDP3xHkbJ1KgxnHMNRlS48Q8YQ53mo1BRoPr9otYoamoKVBLN+g2PheOmGYL0gacFg8CpRFoYVbMV0s2UlQ3HJfvIjnOpq5IcpSexx7m8o9gF7m801jhwIQPpBVXs/NlgGU5TwC1J8gfOAdRik9KmdaVG15h9zPByqrKoElUklPG/j1XHlC7NnmcouFs/K3iNPOFVCB8Mq4YMc3sfGd50+pa61Nv66vjECUmYo2JCeOYgeJiUKXKGM0gH+hZ8LCJtJh8piEz08TmCh4gQuxJlONUH/AEZB+7K/1T/9nzjUZ+HwH9i//aMj1vy8K5/BI6KRc2aUBCitwyQLkw64ZsB0aQalbE36Mf8Ak2/lFoYJs3JpB1UJ6Q+0oqS/mXiXUUEo9fKh23qBHk5MOSmoNznOdW4p3XCuUQZ9FLV+RSizRwn4GkAEoSkbsyvdDhOxCUg5cyX3NLPl1o51GDS5qCtajlGrhn8DryinKcwA7GVTjkkElEiX0imOZSUkgDtMAJNMrOUuCpr7wL6c9BDntrjoSOipwZYsCAONnd4V6IzJX5Qc2gHtHv4xHUAxTt8MzCjf2vvC2H7PAtnWb7rt4E384KUctEqoCEA9UdYk2HEje8Caev6B1LabNOiEmyO08oHYVjqhPUpQuo3Iu3CGBlWwk7UqtQMSbiXdhVMiYkWDahzrzP7xyq8FAmgIs2/u1MDNkNqQVFLWdgdxYXD8Yc52OyUJfKCo2DbyOHKHEnaQqikWY2kOnp0SAhJQ6iL9+7tPGJvQFCFFrtZIGj9sRsCkGoWqcu97Np2DlE/Fq5MpJV3P8IAnO0cq9OLbaK1NIqKiYlSgUIcu3AaM/rEXbXaBVKjo06G2Ym5Pa++A+1P2kFBZJY7gN/1rCNiuOTauUorPskEDvY+seZ7Zbz1KgWsdr6wfiOKqnrzLUSAfZJJsNT9cILYftHKpkqEqSP6le6BNThRyIWxLh7cxf65xGmSCkF7hPVU25wTd94PwibEym863LpVFC7DaNaqR5aqlaXKwAns1f3w1bK1MsFIZyWPYdG+uMBpFej7olFmSljflrEvZpWUJWUkhR17N/YRfxixROHUJIN9jLLMsAOOFkwMqVpUQpKiLWblx7oMYXUidLcM44+UBcRwKZLcpLgl/2jAc7Ga6nDcaSJLnIqgqUo5Vp9k6GJUiWuX1Zt3sJg98LGJSl5gS6S7u3vg5s/tCCMiweFyG84YYlSCc51rBNQdXG4xxk16yetlbld4aqemQpNmUnhYt4QFxLAlDrIWw5JfxgQwhtTYC4gtU5ALiUBzUQB3B3iNV08opH4YYDRCh6NGzhqFEmatagNbMBuvAqowYLPVSUoGgJZSuamZh/TrxgoseMmU9NSzOqLKuwUQNNXsWG7tgXif2eqUorSsOdyR4ANoIGYlsxMF5S3DaNbuA07oiJxGspiLFQHA5v/0POFMf3CV0l3ptn7SZ/h9P/SfFUZHL/EOd+lXir/1jIXelH4eK/LTzTbWFTEKWtROhufGGajpKmexIyA7yv3CBmGBeYdHLBH9UserRZWz9U4Sky2Oj2aHZgXMkOBmsotI+F7B6KWslt58Y8bTVSZaOiR7I3Df2kw0YrWdFLKXckXitsWoJ1QokOEwNMlszGV1SmMC67xC2pp1TVlSBZGvh849YFgE+ckFuiQkdZW/m3D1iw6fZtIlhc4hElNyVb2DluML20G2KZo6KhT1EkOshgqBZVDXJjKdWoaeADTcxUxeSgKEiQLnUvfXUudeUG8L2ekykPmdXaCx7oDIwVefpFKQVHc3nyiZOqVy0KzEHfbhyjygA3Im1GLKERr9/EyXU4sJBloDAglTDfcgEQ04VUrqGyixsk9puR2DzhJwPZSdWzULWClKlAd27dFwUNDKopJmENkGSUniQ992pvGq5+0XUopkAc9zCkrEZdMgyn9hLE89/haKz+0DbDMUy5ZHWOnIDWFTanbOaqZMSkllF/jC5MqFzgBvTq+u4awpnC3A1ldPh3qAF8l2E9VznItd7Me12DeEMNJJSZKim6jLNu1MC1UKlUvW1Cnv9fTxujrsspXNDDwgV6TnvG1etAF2MbMEb7gmYQ+QNC3s7S9OueGssKI9fnDHgiGwxQ4pzRA+zyQekJNww/wC2HHMqJGCFWqR3/uLCqiZJCpS3AYse94tbYmlEylDcARyMB9rdkxYpDjUFvrSG37OaAiUx7D4fV48qlCe0GrVWsqi2d84WwvD1SwH0JAPjBzEaroiA3VghR5VIOYBx7Tcvp4G7SVKcqUhvfAY8TWtHGiKVLEDIsymlVCVZUgLG6F/FNhylOYHuGsEKKcZiVLTZYNmOrNaJUrG5nSHpOqN4I3Q3qGkkujjqGfeBMJklDDrN4++G6lTnQ7h+Pu4GOKqKTOuggKI7o5U9NMkqY3Hp2QJYN5xiUzT8RPGJYUFBvYO4gW8YX6zAZiDp3jfDzJOezOCI5roVS/ZOYfpUPSMWpbIxj8MHGISuFUExLgAMd+nnu8IX8UwNblx6OO2LeKJS/aGVW8fLQxEn7OpX7BBI04jlzEM5gOsm/wAdhmpvKV/g839K/AxkXF/w4f0J/t+UZGXSHat2nLBtmMovYCGPDsNQGtzY745zp8qSbkqPbEKTjRUsqBSeABdh3Qpiz6SmmKVEi+ZknGKfM59fkIFTpUuRL6aoIA/Kg7+3eeyC+MYsiVKdbZtSN3J/hFI7YbbqqJxRLeYrR9w5AaCPKSFznqqA1DhzP0HnIP2g7YTKuZlJyyxZKeP+0boUJ0+ZbrMNABb0grX4MoDNOPXO7hHig2RnTVXSydx18oUysTkJbSqUkTMj7zdDXLm5UJClKSL/ABMOmzOwUypnDpC4dzwHZBjYn7OL5msNTxhzqMQRJHQ04BOilDeeEPVToczIKlQE4lyX6nyhbCcCkyAQi5A13AfFoSNrsTVMCmshLgDdbjx+cO8yUZVOUknMpsxHEjreAirtvKwZcibAlvjG092MDiP9aYFpWd1TVqUQTmblvjjNmdEvMNcu7i7D65R2pKchahuBt4x4nyyqaAdwt9dsSnSdUEYrbWhTBqkTJSwXJ4nlrAGolkLKBcE+sSpCzJW50UGJiNMm/iEtpHma4AM9STC7FdDnHvAqsfd0y+RSfSJP2cUx6OYeCyPWEek6eUMws9ymxJ7t0WD9l1VmQscVH1J8opR7kTm16PLViDcEj+5Y1BTpmSwFBx6RPw/DegBy/W73+UQqJTAcj5QwUCgoB99o2oSIHDoGPjOFLOZYv7TvA3HqBgo8ImViMi7Hn8Y94916Y5bkiABswI3jWXEjKdRnEXC5mVYLtwHHdpwj1juNkKAIt5H4QtVOK9Esg6iOeMYj0kvO9089Pluio2nLANrR82ZxaWojdffDrNrUX0cjfvj50otoCg2LMbj5RYGz+2QmpAUWOiSSNfhCGUOby+lVegpUiWBQzErJynKRqmCSj1L/ABiuZuLqkT0zB7KvaHkYM0u1mSWoEuyiH5aiAeiTpHUOMQAhoRrZYOhHv+MBVVykLYqI+ucdV4tJn3cAwBxqp6M2UW53HnDlXYyKq4vdYy/xtf6/IRuEP+LckxkFyx2i+e/edMax5S53RpUS/tH5DU8oaMJSKeX0kwlIA6qXvyhV2T2fElPSzVFcw3c+bCBm3G2JKhKRfdb63RhOWcNVu9kzP5nOW1u2iZswy7m/YG5s0QMOmOyZEtL6FQFx36e+ImzOzip68ykhiXe5J8d0WvgGxBFyMiRrxgAcrtlHOgvgp3J37RXwzZkKPWBWs8rDth6otkcuUkBO88hBKSqRJ6svKVcdYLT15Uurw+t0A9U7COo8KpBLm9vaAsWrOjR0UoZSod7byTEPAsFCFy1EuQ5Pyj3L688qZwbX8+6C9HYKWewd4jT0raAo5lS50H9Tjj8whJPAP46e6KqxvB5k1WdbNe2gA7oszayYTLtoU+6EGurUpllKrOC8HSHRFcW36ptKzlKzTFkH8x8LN4xKVRZlAgP6i2+OdLI/GmAsDmcDcz2vEyklKmTFH8qO53I4QpRK6j2Nx2mYnhgMvm2vOFnD6BSp4QRvvDzWSuoUpGlidAOzmIC7MSulqCrcCw8d/GPVEBYTOHrstJ4zyNnx0YsBbXTxiDsMsSqxUvcDv1YnV+2LIThbSCW3cOIiraZfRYnrZQbwLw5rAgiR0sRVge1/aXNITcjj8ImUlUUkNEehIVLSTwjnUKy6d0YRfKapw2IkvEJmcEglwHT3XZozBa0TkKlKsfQxxkTAsWFxfs+jABdWaepCtxPp8ozDcWhc3CwY6HWLG3eAFKzZrwi0NeqWVylX1YHfxHvi/wDH6BFVJzpYlr+EUdtTg65c8EJ0e/Y59IFiSMQ13jaYCsabaHMGLdUpusgkpe43pPAxulxZYIIUXEanJSskgZFfmTxHEerRwn0jdYd7esSXINxOwFQjC0sXZ3aoVCOjXZaDZ94+rRIxafMQlWQZknRtzcYrinnGWUqB1sD9fXhDJh21bTCiZZKh1ifymK6da4s05HEcEVbFTFx2mqbH5oVYs26GCn2i6ZPRzLK3E/GAmI4Nm66FB9xB1+IiBTzRMJlTOpMGh94jcTKbGAadOot19fCMf3aZxjcL33ap/wBWNwWM9orkD94jhjmPFKGHVGggLs3sdOrZwISQneTvhm2c2DmVK+lqLAf2pHAcTzhzrcfk0UvoqcDMBc8OZ+EY3UYdK1Nbk+v9D7zrQYJJoUgLLqayU6n5RKMybU72R+lOned8JlDVTambvyk3UdVfLlD+iT0csJSWIF29/CMYW11m02x3Ciy/zOtJggQxjMRKlqyJ/YRMpUKyMS5MbSwSMo6x8uMT4ze5nS5QwALkDrBoZPUQAwsT6xMRTjIhIfV/AR7XSgWG9gPeYlS0NYbt8Yz9ptKgbm8XdrJShLDAWBF+w6RTuOVSpjsQL2BsTe7RbW2OI/hTQDon3kecfO2M16ukso7xruZvfDw+CnnIWpCtxBw7SdgtMpc5ZLMAU24u7d0NuF0YCWAYD6eF3Y2QrMsHeHc6g6Q3YjN6KVmJb9obSHTeTcYxNTCPCKe0C80hTEp/E6zcDBD7OcJLEka6eevOA89XSU89RHtKTbvhy2FmMnMGtbV9LXbTsHjAAXe/hGuStDB45y1vuD07NciKR2vw7oKuXMP6yk8n0i58Ox8GWErdySCR7hwhA+1SizyFLRfLfwu4gRizBhsUJQofA+sa9l5ueSl7x1r5ZD+EAvs7xLPJG+wI98MuIB37H9IZ/tJ7dFtxIuDzGLcYE7XUxBPA37OEFKKS6274k7S0n4YJ4ERt7NBwFqR8IK2OxkJdEw9UhvhHXa7ZVMyUVS/zMQoh2/cWhWwSe0xST9X+HrFhYLX5kmXMuPSMcFTiEOgwdeW3oZ89YvsjNQSrMC3D3QLpM2bIphYkv7u2L82k2YGdTeyQ/wC0VJtbs+wJSl977xx84U1MWxLK6XEti5VX3iyZCUuFey7uDcW17HJj2ZxzoQVBSFBgWbl4iIcoBPHgbeDiJtCrrZCAUm7KGnEAxOJ0nFhc5z3SYlMpVlCutL4cuKTuglXSBNR0kslaeI9pPaI5VGHqA6o6WXqUk9ZP/SdY5YfUiWp5ZJG9OihyKdFQ0XHSdJI1n/UTX+fPsZB+8L/1pn9vzjcMP8UkfpH9ioyNwD90znt/8/4+0s7H9sbZJfUQLBvd8YA4XQzKlbB23/v743g+zUyeoTJvVSdE7/rlFg0GGokoFsqeG9UU3CjKcgK1Q3adcAwRKAAkdqvcn4wxinQAzD648YjUSrc/JIiROWlIzE2HrEVRixne4amiJPS1NpHjo2b0Gp7YHVG0KEhw271jjI2g6QsgPc37z7o8KbTzcTSvrCxW6ragecQ6qfNylTMADHtNV1yFbt/cI1ilWOifdqewfNo8BYjKC7BlY30iDtRWfgTb8PNw3lFNYxLBqAzO9x6CLO2hqQuT1rOxP94b1MVtiLGrUrcw94+EU1hkBObwbdZPgY4bM0rLPMD0+MdNqg7BZZJNk/mXySNw4qNhAGZtkJJyywMzb9EsN7aq5aDmdIuzwXUVKpkwlRy6niWsOHBuUbzAekQRw7req+VpJ2johLpSpTZnSEBOiLuW3lRAbMfKGT7ME/8A877usfMwsbfVwyoljUa+ENew6Oio0jihX14vGAfqG3aE5P8AigtuYbwyseZfQboIbQSBMp1DWxDdohewGeMx5tDdjCMlKTq+/uhx1kSXsYkfZdVlPUUfYWU90Wh0ThXIfXpFL7G1eWsnB7OD2FovKk6yCrikH1eEE2UGXquJyPX3ECylZZqOBt42hgxilzyCOUAMUSzEbjaGqSvMi+hHuvAVTazR3CKGD0zKaP4dU3EeYhxw6eQQbXG+Frb2j6GcFgaF+6D9AQqUlQ/MBFNwROYAUa3aNNVIFRL0uBCVtDs2WdrfEcIcsHrTYHsidWUqVWPdEwc0zbadJ6I4hMY1nzTtFsyUuUjmPX67IGLwhQlBYUTv0uDF3Y/gN/ZtvfwPlCBWYd0Kik3QSzn0hhpK2YiE4uogwHaKOz9aQSl9Dod43wSxPC0TWV7Ctx9xiJiOHMSuUe73R4oMc6rLDjQjeDxSYULAYWlTAuedSmv4bUf6ifGMiT9/R/qq/tjI9hX8M9jq9h7S9sN1ETcU9tPYPdGRkPb4pCnyzC9N/JEccZ/liMjIlHx+s6rfJPlEmq9r/d74YdntP9yoyMiup8M49D5gnSu/mL7T6RrHP8t/sHqYyMhX7ZWdKkqzab+Qr/pT/wB4hHm/zldg9VRkZG1toPA6H1/qL6YfNht/af8AyjIyEcP8c6H/AJH5MD7cf5gf7YfME/ysv/41+pjIyKKfzGnO4j/1qc8YNqf9vuh+xP8AyJjcZDW2kdPRvKU9sr/nZvdF/wCA/wAlP/SPUxkZE7fB6zpU/n/8R/EDYlp4++GXDv5Q7PdGRkZW+EQuC+a3lED7TtR2RI2Y/wAnL7BGRkOX4RIKnzWh/DdTByd7I7IyMiep8U6XC/LME4t7Pd8Yqvan+UvujIyKKfwzn8R80RM/Ke6Fyp9uZ9cIyMiarOnwe83GRkZCZbP/2Q=="/>
          <p:cNvSpPr>
            <a:spLocks noChangeAspect="1" noChangeArrowheads="1"/>
          </p:cNvSpPr>
          <p:nvPr/>
        </p:nvSpPr>
        <p:spPr bwMode="auto">
          <a:xfrm>
            <a:off x="63500" y="-10414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81400" y="304800"/>
            <a:ext cx="1667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rgbClr val="00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Irony</a:t>
            </a:r>
            <a:endParaRPr lang="en-US" sz="5400" b="1" cap="none" spc="0" dirty="0">
              <a:ln w="12700">
                <a:solidFill>
                  <a:srgbClr val="00FF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 contrast or discrepancy between appearance and reality, or between what is expected and what actually happens</a:t>
            </a:r>
          </a:p>
          <a:p>
            <a:r>
              <a:rPr lang="en-US" dirty="0" smtClean="0"/>
              <a:t>How those thought Injun Joe was to die, and how he actually did</a:t>
            </a:r>
          </a:p>
          <a:p>
            <a:r>
              <a:rPr lang="en-US" dirty="0" smtClean="0"/>
              <a:t>In a movie or book, when two men/groups set out to kill each other, and one dies in a car crash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http://t1.gstatic.com/images?q=tbn:ANd9GcQUH1ANHcD2DPK7M7Ygsv1mNwvZPBm1EsNhUNFVei4vrYqhqP0vskrfWulT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78" y="0"/>
            <a:ext cx="9155778" cy="6858000"/>
          </a:xfrm>
          <a:prstGeom prst="rect">
            <a:avLst/>
          </a:prstGeom>
          <a:noFill/>
        </p:spPr>
      </p:pic>
      <p:sp>
        <p:nvSpPr>
          <p:cNvPr id="12292" name="AutoShape 4" descr="data:image/jpeg;base64,/9j/4AAQSkZJRgABAQAAAQABAAD/2wCEAAkGBhANDw0NDRAQDQ0MDg0MDAwNEA8ODAwNFBAWFBQQEhIXHCYeFxkjGRISHy8gIycpLCwsFR4xNTAqNSY3LCkBCQoKDgwOGg8PGiwcHBwsKSksKSwpKSkuKSkpKSkpKSkpKSkpLSkpLCwpLCkpKSkpKSkpLCksKSwpKSwpLCkpLP/AABEIAMIBAwMBIgACEQEDEQH/xAAbAAACAwEBAQAAAAAAAAAAAAAAAwECBAUGB//EAEcQAAAEAQQLDQcDBAIDAAAAAAABAgMEEVFSkQUGEhMUITFBYZLRIiMyM0JTYnFyc5Ox4RUWJENUorI0ocF0gpTwRIE1g6P/xAAaAQACAwEBAAAAAAAAAAAAAAAAAgEDBAUG/8QAMxEAAgECAgYJBAIDAQAAAAAAAAECAxESoQQTITFRcTJBUmGBscHR4RQikfAzogUjQvH/2gAMAwEAAhEDEQA/APh4Bv8AZiec/wDmvYD2annPsXsF2onwK9ZEwAG72cnnPsWD2ennPsWDUT4BrImIhBjcUAmUt8z0FipwKec+xYNTPgTrImMWSNWApp/YoSUEmn9qg9OhNvcDnE12vOfEsdv+DGyLc397vV+YVYCFThLG7l3ZclUxh8awm/v7suNc5Kpx0pUHqvH0OfVcXU8PU7Mb/wCKhP6qI/EeSfOQexiyT7KhCuy/VRGY6I8lENpplUYx1qb2cirRXv5vzOc4sLlDltJplUYobZUiqMZHdHVVigJRa4KkVRiLkpxF2MSg8ZdZBi+EvqUFtluk485eYa6W7c6lB1N2Fe8RKCUQAVuTHJlDELkChJGIuQ1c9LadEkmMaNRyFcvY/wD1qHJu5TLr/kZG3jScpGZHOQu0uVSesvMXKd0o8DNqrScuKWVxrvCV1jrWqp+NhO+SOapuVausdq1Vr42E75Isg2qi5lVaSVN8n5HOs0n4iJ7978zHLcHdsyz8TE9+9+ZjmOwwlt4mNSmrILMnvie7b8hglHWs5DGTqe6b8hzDaMLVUsTL6Uk4opKCUTcgkFSUi0iUAtcgD4JBc14Y5TVWIwxymqseuWp6aA8L0ClOPTQHheg9H9M+P7+TmrSE+pfn4PLYWumqsRhS6aqx6g3XpoHwvQRfXpoHwvQT9N35fI2vXBfn4PMpiVyluzylnEHELpHWPTpddlLFBZS+V6CqnnZoLwvQH0uzfl8hr+5fn4PM4QqkdYlLyj5R1j0l+dmgvC9Bdt12aD8L0EfTW68vkHX7l+fg51rxqOKh8Z8Ms+gxFlHDJ9/GfGuZ+kPV2BccwhiUoThlkbx5OoIss65fn8UJxrmVvHwj0BnSvHCYvqb1dy3ce/keVVZFZoS0atwg1LSUyjLGOe46Z5x6dT7suSEyH8vR1DMb7s0J4foKpaIn15GuFRLcl+fg82YqaR6U3nJoXw/QVvzlGF8P0FEtBi//AAv174Znm7kRIPRqecow3h+gobzlGG8P0GWegpdeQyr92ZwmS3Se0XmGvlvjv9w7LLzl0ncw3CT8vT1BkU85fHdzD8r5foF+kSjvyI133bszzIB2jfcow/h+gob7lFjw/QYpUbdeRbre7M5AB1sIXRY8P0EHELos6gTV9+ROsfDM5QdC8JPaLzG04hdFnUDIeKXdJ3DXCL5ekPCmr78hZTdt2Z0oKwzr61Xts17o8kg9Ra5ahFNxcK4thSUIdSpSjNMhFPlHmU2XcQ4uQkFujyJMh1oG2t5tSF4juFEoi3Uhjfq4XvtucPSVpDTUbWaNdk7TYtb760sLNKnnVJOVOMjWZkeUYnbSoz6ddados/bQ8pSlZLpSlYrrOcoyOWwvHnP7tomNGDd9pTD6ruz9zbZ20+LU4k0sKMr02WVOWTrHHctNjPp11p2jp2w2cdJ1MhnxTVKbrHFcs29Of3bRpnRp4niuatHek4Vuz9yF2nxnMLrTtC/dKM5hVadoouzD05/dtCzss7Of3bREaVHvNyekd2fuP904vmFVp2gCPars5/dtALdXR7yb1+7P3Na7cIznj1UbAtdtsZi348lFGwVweA597wxKoaBxb+9kL5YRVJpdLMFCkv8Aj+pHvZF88eqjYD3ri+ePVRsEYPA8+74YjB4HnnfDEa2p2sxsNLsf1Lotpi5S348pclGwQq2mLx78eWijYIRDwUpb87lL5YqqHgpT353KfIDa2pbpZkYaXY/qW96Ivnj1UbAxu2iK549VGwIvEHzzuoJSzB887qCNbU7WYOFK3Q/qegtdtliVRUOk3TMjWWKRMx6AizNssST8QROnITrhFiTSPQItcbhMLh5HXDO+FJuNBhFmW4XCIiV1yW/OSlcdIxbilgvfbffcxqnT13R6uHeZPeWKM+NPIeZM3UEe8kTzp1J2CSahZeNcyHyNASbcLzrmoKZ6ROK6WZtjCn2chvvHE86dSdgj3iiedOpOwKvcLzrmoKm3Dc65qCl6ZPtZj4KfZyHHbFE86dSdgr7wRHOnUnYFXqG5xzVEXuG5xeqKZaVUf/WZOCn2cjSxZ+Iu0b4fCTmTP1BsXZyIvr2+Hysydgyw7UPdo3xfCTydIfGNMX1/fF8rkhlWm49LMVxhi6PVwMp2ciOcOpOwV9tv84dSdgg2mOcXqiL0xTXqjBKU2+lmW2h2ci3tp/nDqTsEe2X+cOpOwVvbFNeqIvbNNWqFvPtZk2h2ci/th7nDqSLsWXeuk7s+EnMmfqCL2zTVqjRDLaJSJDl3ScqCPOHhKV9ssyJKNujkMi7MPE45uz4R5iFSs8/TOohaNdbvrmThH8sgi/N9HwyF7m79IRQi10ch3t56mdRA9tPHyzqIJvzfR8MhN+R0dQhpozfaB04dk69sVlXSdTuz4lrMUw5CrKu0zqIdO2N1JPJxJ4lrkFMOQp8pk6hC3SptSdpCUIRwL7STsk7SOohHtFyl+xChxGhGoQjCOijVIc/WvtGjCuAz2g5SP9gBWEdFGqQAa59onCuAuUWWeTqIUFnM3ZIUY3YciUEoqALjYWGNHuk9ZeYhR4z6zA1wk9ovMQvKfWfmGxuwdYSiSMUFkkCM2B2LV1fGQ3eF5GE2cV8TE987+RjTao38bC94XkYRZ5HxUV37v5GN+P8A0ePoZLrXeHqc9s8f/SvIJDmi3X/SvIKGCptNSIAJAKrDEAEgBhAZC8Y320+ZDVGFv0R/f/Azwhb4320eZDXGlv8AE9S/4GqnB4fH0Km/u8DnCBYxAzSiWkAEiAtgAMhuGjtp8wsNheMb7afMSltIe4vZDjne2YzjTZLjne2YzAl0mRHcixCxGKELENFNsGdi2fjkdwz5GOMY7VtRb+juGfIxxDF+lN42VUP40QAABz2y8AAAC4D723TPUPaLONoxbs+CXIPaK4Iro6ydou7CqxZOCXKTtGlRduj5iX7xd7RTPUPaC9opnqHtE4KrRrJ2iMFVo1k7Qtn2fMPEu02i6Tuz4Rcg5+sVW2iU92eU+Qe0WZhlXScnCLlJn6xC4ZUp5Mp8pM/WGs7dEL7d5W4RTPUPaGtNoxbs9QKwZWjWTtGhmGVo1k7QtnwFk9m89FamZYZCldEe+FivZTHnCbPKkiYrdFx7vy0nyjDbUWDKNhcnGlykzGFWfYM4qKyce7nKkY1Yparx9Dl7Nf4epykuY+EWRXy0zDPfukXhJGtuFO6zcFXKTMElBno1kipzlbd5m5SiJvvSLwkiL90i8NIfgZ6NZO0QcGejWSFxS4eY2OIm/dIvDSC/dIvDSLHBnorSAoQ9FZBouQ2KIyEd3xvdFw0fLKchqjl7/E4yxXfILQFQMId8aycNGcqRDox0F8RFZOXnLQN0G8Hj6GeVSKn4epwzc6ReGQi+9IvDIbjseeishQ4A9FZDFJyLVViY770i8MgX3pFqENCoI9FZChwh6KyEJSHU4ir70i1CDYVzfG8ZcNPIKcRgp6KyD4OFO+N5OGjOU4thFtoiUo2KWTXI89jLhnySGW+aS1CG+y0Pv73bPOQwKaPRWQmpTeJk02nFBfdJahC180lqkKE31VkGpY/2UhMIyQzaR17a1yPox/IZ5JTGOIbmktUh6C25jf0f07E0xjz6m/8AZSF2kxeNlOjtOmipuaS1SBdnOWqQi5EkkYtU2aNhF2f+pIAZewBtQRdFb2in9qhd1tO53fJTyTGcMe5PYSM6krbhrBe00/tMF7RT+0woAXEuBNjQyhN0jd8pPJOcQtCZT3ec+Sc4pD8NHaT5iHMqus/MNiWHcRbaWuE0/tMPaSmn9pjILoUExdxEo3PU2oXOHQm6l30sxzGE2fucLi91893MdIxz7B2SKGiGH1YyaXdGX/QrZCOJ1952SUnXFrIpZMRnKL8a1duu/oYNS9di6rep0bH2WU0ciFNnIlXCZSrNpIaCttfnY/xmtg4TMQi64B8FXKOiegIwlNA9c9gZVJKOx+Yz0aMndx8j0nva/Ox/jNbBB22vTsf4zWwecwlNA9Y9gjCE0D1z2A10+15k/SQ7PkegVbY9Ox/jN7BT3renZ/x29g4N+TQPWPYC/JoHrHsFka8u15jfS0+z5HqYC2h43GilZxuI/wCO3SLQO47bXcPxJLaacubvkJTNMQ8HAPpvrW5PjEco6RDo2RiSKJi9yfzOV1DZCpLBe/X6GOrocJTtbq9T1Xvu19I1++wUVbu19I1X6Dw2GponrHsFTjE0T1jGR6TUXWv3wFX+Np8H+X7ntV26tfSNV+gSq3Rr6Rqv0Hjji00T1jFTiU0T1jDLS6nFfj4LV/j6a6s37nsPfNr6Rqv0DYa3Bs1tlgrRSrSWXT1DxWEJonrGHQT5X1rcnxiOV0iF8NLm3v8A38Ey0Gnbdm/c9dZW25snniwVo5FmWX0HNXbe39I1X6Dj2ZdLCH9z8xXKGE1ponrB56ZOLaT/AH8D0tDpqK2Zv3PSlbc39I3X6BybbW/pW6/QeUu00fuDEupm/cKtNm+vL4HlolPhm/c+gW12zoQ+gjhmzlYZOWXQegefctrR9K3X6CtuSywhGL/jMZ9BjzqllN+4sraTKEnFPcUaNolPVp2zfueg96kfSt1+glNtCPpW6/Qeduym/cMSZXJnJnLOKo6XN9eXwano1Phm/c9D70I+lbr9ADzt2U37gFv1U+OXwL9LT4Zv3M4a/wAnsJ8gsMiMqOwnyHCS2M29YoTIAjkDCillkWqsQrdYMIct2jtJ8xVwt0rrPzD4eLXdo3auEnPpFXIty6Vu1ZTz6Rb9uEjbcRIAiMNwtdNVYMLXTVWE+0naUlMF0Ytha6aqwYUumqsH2kWLQ3C/tX+JhMg1Q0Ss1cJXBXn6JhOErpKrDvDhQbbi5ASBmErpKrBhK6Sqwn2k7RcgkiF8JXSOsBRC6R1iY4Q2jrHlvzPeN/kQ3WTL4qM6nP4GSx76r8zuj41vP0iG+yrysKjcZ4r7n6h0adtX4+hnlfWeHqcQxAYcQqkdYi/qpHWOfOxo2lAC1/VSOsF/VSOsJdAVGiA41rvEfkQVflUjrGiAdUbrOM+Mbz9IhfStdCyvZjLNl8TEd4oYB0bNuKKJiMZ8YoYb8qc6xNa2Ji0+iuRUiDUIEIcVOY1NKOcxXGSQTdjsW7N/Et/00P5GPNKIevt4MyiW8Z/pYfyMeWcWc5i/SZJ1JGbRJXpR5GcPbLcL60hV8OcxpaUd6cxnwkiujZyNchAgWuznANQC7j/ZSDIhPA7CPIJDonKju0eQwLcyesUZCJAAFYw2G4bfbT5irvCV2j8xaF4xvtp8xV3hK7R+Yf8A5I6ygAAFZIAAAADoXhf2r/EwkPhOF/av8TCBY+iiOsAAAEJASIEkJjvA1WN45nvW/wAiGyzjlzFxfSUtFcgx2M49jvW/yIabY/1kT3qh0FspePoZ3/L4epzDECTEDBI0AAAAtgJGmx/HM963+RDMNNjuOZ71v8iF9LpISe5j7PfqojvVDnjoWf8A1UT3qhzxNbpPmRT6K5F0DU2YyoGhtQpQsz01vf6lv+lh/Ix5Vwept9V8U3/SQ/kY8qsxdpH8sjLof8UeQkxrZLeXO0gZDGxgt5d7SBOj9I2T3GcQJEDWSVueqsNiSxo7tHkEB8VlR3aPIc9dFk9YmQRIAArGHQvGN9tHmKO8JXaV5iYZUi2zPIS0mdYq6cqldo/MNf7SOsqAjAAISOTFKKjqJ2AwtXR1EbAkAfHLiRZDyjFFR1EbBGFqmTqI2BIAayXEMKHYWqZOojYDCldHUTsCQAxy4hZDsKV0dROwGEq6OonYEiSDRm+IWR0LGRBm+xweNb5KaRDRbI+ZRkUW541XJSMViuPY75r8iGq2f9bFd6oblJ6nx9DO0tb4epz8IPo6qdgjCD6OqkLMQMMps0WQ3CD6OqnYDCD6OqnYFAC42FkNv59HVSNNjXjvzOTjW+SmkQxENVjOPY71v8iF9KTxISaWFmu2B0yi4nJxquSQ51/PRqpG62L9XFd6sc0TXk8b5siklgXJDExB6NVIYUSejVIZgSjNiY7imdOyFmHIhRLckNRIS2WIuCksQxqiD0VEESgEucm7tixpxirIvfT0VENzDh3h08XCRmIc4dCH/TvdtsadGbxfkiotn4M19PRUQBUA1XZNhQfF5Ud0jyCBojMrfdN+Q5q6LHe8zgAAVkgAAAAAAAAAAAAAAAAAAAAAAACSIQGNkJRDNliW9/h++a/Mhqtqb+Ni++UIsKiWIh8XzmvzIbLa2jw2MxHxysxjYm9T4+hhc/8Ad4eqPOKIVD3GjmOowq9nMdRjK0zancqAWvZzHUYL2cx1GIwsm5BDZYpG/sd61+RDOhs5jqMdGxDR3+HxHxzWY6ZC2ndSRVVlaLC2VHxkV3yxyjHetnaPDIvEfHLzGOKts5jqMTWu5vmyKMrwXJCgC1wcx1GC4OY6jFFmX3KgFrg5jqMFwcx1GJwsCo6UKn4Z/ttjn3BzHUY68E0eCv4j4bWYatHi03yZTVdkuaOdewDWTJzHUJFmIr1hyxojMrfdN+QnAHJv3F3INw5MWRJFUKFTlZqxfiV95kEqLJpIPwBcwu5ArkTizCNTLgGNGMA0YCuYGBLmCOlLgTiRnANGBLm/cRgS5v3EauXAMSEAD8DXMDA1zA1cuAYkIAHYIuYGCKmBq5cCcSEgDsFVMIwVUwjBLgGJCg1sgYKqYObh1TAUHwFk1Y6NhFmURDSGZb8zkPpkNttj6ijowiUrjlZzGOw7KiiIeUvnM/mQ122NmcdGGWS/KGlKWq8fQ57tr1yfmjhORC6StYwnCF0laxhzjCpgg2FTCj7jfG1gv66StYwX9VJVZgvCpgXlUwi8h9gxt9VJVZjpWIeUb8Pulcc1nOkQ5jbRzDpWIQZREOZ5L81+ZB4YsSM9a2Fmq2d1RRkWRKPjlZzHFceVSVWY7Fs6TONizLIbyxxXGzmE1cWN82Lo9sEeSF39VJVZgvyqSqzEXs5gXs5hVdmrYTflUlVmC/KpHWYi4OYRcnMYLsNhcnlUjrMduAWeCxBynxjWcxwSScw7lj/0kT3jQ00JO75Mz119q5rzIJZznWYAslgCXZmsYSbOc6zDFNHixnwSzmPTFauz9fC1qDDtXZxfHwuQs6hZqan617kPTIccn7HliYOc6zDIiHMkt4zxpn0j1CbVmfr4WtQbFWrM3Lfx8LiSedWPGGVKpb5RW9Nhdbcn7Hh1pMs51mFGo5zrMdyyliENEZpiWXpMzcspjhrGaeKLszoUqimroi7Oc6zBdnOdZiCEGK8TLy12c51mC7Oc6zFQAxMC12c51mC7Oc6zFQAxMCbs5zrBdHOdYgAi7Am6Oc6zFkuHOdYoAFyLGluJNJkojMjSZKI5chkLREYpxSlrMzUs7pRzmMgBOJ7hcCvcYpw5zrFLo5xABFxrEyglEAEXJLEsw1uINJkZHIaTIyOYyCACbshpM0PxalqUtRmalHKo5zCVLlFQCXJgopBKCUAApISglAASBYh1oNUkHE94yOSQ6sKXwUV3jI20Ovk/Ipq7lzXmYr+JGcArGwI3hqs3ZSAArW4ysskPjOA12D8wADLcyp70ct4ZlAAKmbobiqMpAVlPrAAKWkAAAQAAAAAAAAAAAAAAAAAAAAAAAAAAAAAAAAAAAAAAAAAAAAAASgLEOtCfoYrvWQAG6h18n5FNXcua8zlAAAVlp//Z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4" name="AutoShape 6" descr="data:image/jpeg;base64,/9j/4AAQSkZJRgABAQAAAQABAAD/2wCEAAkGBhANDw0NDRAQDQ0MDg0MDAwNEA8ODAwNFBAWFBQQEhIXHCYeFxkjGRISHy8gIycpLCwsFR4xNTAqNSY3LCkBCQoKDgwOGg8PGiwcHBwsKSksKSwpKSkuKSkpKSkpKSkpKSkpLSkpLCwpLCkpKSkpKSkpLCksKSwpKSwpLCkpLP/AABEIAMIBAwMBIgACEQEDEQH/xAAbAAACAwEBAQAAAAAAAAAAAAAAAwECBAUGB//EAEcQAAAEAQQLDQcDBAIDAAAAAAABAgMEEVFSkQUGEhMUITFBYZLRIiMyM0JTYnFyc5Ox4RUWJENUorI0ocF0gpTwRIE1g6P/xAAaAQACAwEBAAAAAAAAAAAAAAAAAgEDBAUG/8QAMxEAAgECAgYJBAIDAQAAAAAAAAECAxESoQQTITFRcTJBUmGBscHR4RQikfAzogUjQvH/2gAMAwEAAhEDEQA/APh4Bv8AZiec/wDmvYD2annPsXsF2onwK9ZEwAG72cnnPsWD2ennPsWDUT4BrImIhBjcUAmUt8z0FipwKec+xYNTPgTrImMWSNWApp/YoSUEmn9qg9OhNvcDnE12vOfEsdv+DGyLc397vV+YVYCFThLG7l3ZclUxh8awm/v7suNc5Kpx0pUHqvH0OfVcXU8PU7Mb/wCKhP6qI/EeSfOQexiyT7KhCuy/VRGY6I8lENpplUYx1qb2cirRXv5vzOc4sLlDltJplUYobZUiqMZHdHVVigJRa4KkVRiLkpxF2MSg8ZdZBi+EvqUFtluk485eYa6W7c6lB1N2Fe8RKCUQAVuTHJlDELkChJGIuQ1c9LadEkmMaNRyFcvY/wD1qHJu5TLr/kZG3jScpGZHOQu0uVSesvMXKd0o8DNqrScuKWVxrvCV1jrWqp+NhO+SOapuVausdq1Vr42E75Isg2qi5lVaSVN8n5HOs0n4iJ7978zHLcHdsyz8TE9+9+ZjmOwwlt4mNSmrILMnvie7b8hglHWs5DGTqe6b8hzDaMLVUsTL6Uk4opKCUTcgkFSUi0iUAtcgD4JBc14Y5TVWIwxymqseuWp6aA8L0ClOPTQHheg9H9M+P7+TmrSE+pfn4PLYWumqsRhS6aqx6g3XpoHwvQRfXpoHwvQT9N35fI2vXBfn4PMpiVyluzylnEHELpHWPTpddlLFBZS+V6CqnnZoLwvQH0uzfl8hr+5fn4PM4QqkdYlLyj5R1j0l+dmgvC9Bdt12aD8L0EfTW68vkHX7l+fg51rxqOKh8Z8Ms+gxFlHDJ9/GfGuZ+kPV2BccwhiUoThlkbx5OoIss65fn8UJxrmVvHwj0BnSvHCYvqb1dy3ce/keVVZFZoS0atwg1LSUyjLGOe46Z5x6dT7suSEyH8vR1DMb7s0J4foKpaIn15GuFRLcl+fg82YqaR6U3nJoXw/QVvzlGF8P0FEtBi//AAv174Znm7kRIPRqecow3h+gobzlGG8P0GWegpdeQyr92ZwmS3Se0XmGvlvjv9w7LLzl0ncw3CT8vT1BkU85fHdzD8r5foF+kSjvyI133bszzIB2jfcow/h+gob7lFjw/QYpUbdeRbre7M5AB1sIXRY8P0EHELos6gTV9+ROsfDM5QdC8JPaLzG04hdFnUDIeKXdJ3DXCL5ekPCmr78hZTdt2Z0oKwzr61Xts17o8kg9Ra5ahFNxcK4thSUIdSpSjNMhFPlHmU2XcQ4uQkFujyJMh1oG2t5tSF4juFEoi3Uhjfq4XvtucPSVpDTUbWaNdk7TYtb760sLNKnnVJOVOMjWZkeUYnbSoz6ddados/bQ8pSlZLpSlYrrOcoyOWwvHnP7tomNGDd9pTD6ruz9zbZ20+LU4k0sKMr02WVOWTrHHctNjPp11p2jp2w2cdJ1MhnxTVKbrHFcs29Of3bRpnRp4niuatHek4Vuz9yF2nxnMLrTtC/dKM5hVadoouzD05/dtCzss7Of3bREaVHvNyekd2fuP904vmFVp2gCPars5/dtALdXR7yb1+7P3Na7cIznj1UbAtdtsZi348lFGwVweA597wxKoaBxb+9kL5YRVJpdLMFCkv8Aj+pHvZF88eqjYD3ri+ePVRsEYPA8+74YjB4HnnfDEa2p2sxsNLsf1Lotpi5S348pclGwQq2mLx78eWijYIRDwUpb87lL5YqqHgpT353KfIDa2pbpZkYaXY/qW96Ivnj1UbAxu2iK549VGwIvEHzzuoJSzB887qCNbU7WYOFK3Q/qegtdtliVRUOk3TMjWWKRMx6AizNssST8QROnITrhFiTSPQItcbhMLh5HXDO+FJuNBhFmW4XCIiV1yW/OSlcdIxbilgvfbffcxqnT13R6uHeZPeWKM+NPIeZM3UEe8kTzp1J2CSahZeNcyHyNASbcLzrmoKZ6ROK6WZtjCn2chvvHE86dSdgj3iiedOpOwKvcLzrmoKm3Dc65qCl6ZPtZj4KfZyHHbFE86dSdgr7wRHOnUnYFXqG5xzVEXuG5xeqKZaVUf/WZOCn2cjSxZ+Iu0b4fCTmTP1BsXZyIvr2+Hysydgyw7UPdo3xfCTydIfGNMX1/fF8rkhlWm49LMVxhi6PVwMp2ciOcOpOwV9tv84dSdgg2mOcXqiL0xTXqjBKU2+lmW2h2ci3tp/nDqTsEe2X+cOpOwVvbFNeqIvbNNWqFvPtZk2h2ci/th7nDqSLsWXeuk7s+EnMmfqCL2zTVqjRDLaJSJDl3ScqCPOHhKV9ssyJKNujkMi7MPE45uz4R5iFSs8/TOohaNdbvrmThH8sgi/N9HwyF7m79IRQi10ch3t56mdRA9tPHyzqIJvzfR8MhN+R0dQhpozfaB04dk69sVlXSdTuz4lrMUw5CrKu0zqIdO2N1JPJxJ4lrkFMOQp8pk6hC3SptSdpCUIRwL7STsk7SOohHtFyl+xChxGhGoQjCOijVIc/WvtGjCuAz2g5SP9gBWEdFGqQAa59onCuAuUWWeTqIUFnM3ZIUY3YciUEoqALjYWGNHuk9ZeYhR4z6zA1wk9ovMQvKfWfmGxuwdYSiSMUFkkCM2B2LV1fGQ3eF5GE2cV8TE987+RjTao38bC94XkYRZ5HxUV37v5GN+P8A0ePoZLrXeHqc9s8f/SvIJDmi3X/SvIKGCptNSIAJAKrDEAEgBhAZC8Y320+ZDVGFv0R/f/Azwhb4320eZDXGlv8AE9S/4GqnB4fH0Km/u8DnCBYxAzSiWkAEiAtgAMhuGjtp8wsNheMb7afMSltIe4vZDjne2YzjTZLjne2YzAl0mRHcixCxGKELENFNsGdi2fjkdwz5GOMY7VtRb+juGfIxxDF+lN42VUP40QAABz2y8AAAC4D723TPUPaLONoxbs+CXIPaK4Iro6ydou7CqxZOCXKTtGlRduj5iX7xd7RTPUPaC9opnqHtE4KrRrJ2iMFVo1k7Qtn2fMPEu02i6Tuz4Rcg5+sVW2iU92eU+Qe0WZhlXScnCLlJn6xC4ZUp5Mp8pM/WGs7dEL7d5W4RTPUPaGtNoxbs9QKwZWjWTtGhmGVo1k7QtnwFk9m89FamZYZCldEe+FivZTHnCbPKkiYrdFx7vy0nyjDbUWDKNhcnGlykzGFWfYM4qKyce7nKkY1Yparx9Dl7Nf4epykuY+EWRXy0zDPfukXhJGtuFO6zcFXKTMElBno1kipzlbd5m5SiJvvSLwkiL90i8NIfgZ6NZO0QcGejWSFxS4eY2OIm/dIvDSC/dIvDSLHBnorSAoQ9FZBouQ2KIyEd3xvdFw0fLKchqjl7/E4yxXfILQFQMId8aycNGcqRDox0F8RFZOXnLQN0G8Hj6GeVSKn4epwzc6ReGQi+9IvDIbjseeishQ4A9FZDFJyLVViY770i8MgX3pFqENCoI9FZChwh6KyEJSHU4ir70i1CDYVzfG8ZcNPIKcRgp6KyD4OFO+N5OGjOU4thFtoiUo2KWTXI89jLhnySGW+aS1CG+y0Pv73bPOQwKaPRWQmpTeJk02nFBfdJahC180lqkKE31VkGpY/2UhMIyQzaR17a1yPox/IZ5JTGOIbmktUh6C25jf0f07E0xjz6m/8AZSF2kxeNlOjtOmipuaS1SBdnOWqQi5EkkYtU2aNhF2f+pIAZewBtQRdFb2in9qhd1tO53fJTyTGcMe5PYSM6krbhrBe00/tMF7RT+0woAXEuBNjQyhN0jd8pPJOcQtCZT3ec+Sc4pD8NHaT5iHMqus/MNiWHcRbaWuE0/tMPaSmn9pjILoUExdxEo3PU2oXOHQm6l30sxzGE2fucLi91893MdIxz7B2SKGiGH1YyaXdGX/QrZCOJ1952SUnXFrIpZMRnKL8a1duu/oYNS9di6rep0bH2WU0ciFNnIlXCZSrNpIaCttfnY/xmtg4TMQi64B8FXKOiegIwlNA9c9gZVJKOx+Yz0aMndx8j0nva/Ox/jNbBB22vTsf4zWwecwlNA9Y9gjCE0D1z2A10+15k/SQ7PkegVbY9Ox/jN7BT3renZ/x29g4N+TQPWPYC/JoHrHsFka8u15jfS0+z5HqYC2h43GilZxuI/wCO3SLQO47bXcPxJLaacubvkJTNMQ8HAPpvrW5PjEco6RDo2RiSKJi9yfzOV1DZCpLBe/X6GOrocJTtbq9T1Xvu19I1++wUVbu19I1X6Dw2GponrHsFTjE0T1jGR6TUXWv3wFX+Np8H+X7ntV26tfSNV+gSq3Rr6Rqv0Hjji00T1jFTiU0T1jDLS6nFfj4LV/j6a6s37nsPfNr6Rqv0DYa3Bs1tlgrRSrSWXT1DxWEJonrGHQT5X1rcnxiOV0iF8NLm3v8A38Ey0Gnbdm/c9dZW25snniwVo5FmWX0HNXbe39I1X6Dj2ZdLCH9z8xXKGE1ponrB56ZOLaT/AH8D0tDpqK2Zv3PSlbc39I3X6BybbW/pW6/QeUu00fuDEupm/cKtNm+vL4HlolPhm/c+gW12zoQ+gjhmzlYZOWXQegefctrR9K3X6CtuSywhGL/jMZ9BjzqllN+4sraTKEnFPcUaNolPVp2zfueg96kfSt1+glNtCPpW6/Qeduym/cMSZXJnJnLOKo6XN9eXwano1Phm/c9D70I+lbr9ADzt2U37gFv1U+OXwL9LT4Zv3M4a/wAnsJ8gsMiMqOwnyHCS2M29YoTIAjkDCillkWqsQrdYMIct2jtJ8xVwt0rrPzD4eLXdo3auEnPpFXIty6Vu1ZTz6Rb9uEjbcRIAiMNwtdNVYMLXTVWE+0naUlMF0Ytha6aqwYUumqsH2kWLQ3C/tX+JhMg1Q0Ss1cJXBXn6JhOErpKrDvDhQbbi5ASBmErpKrBhK6Sqwn2k7RcgkiF8JXSOsBRC6R1iY4Q2jrHlvzPeN/kQ3WTL4qM6nP4GSx76r8zuj41vP0iG+yrysKjcZ4r7n6h0adtX4+hnlfWeHqcQxAYcQqkdYi/qpHWOfOxo2lAC1/VSOsF/VSOsJdAVGiA41rvEfkQVflUjrGiAdUbrOM+Mbz9IhfStdCyvZjLNl8TEd4oYB0bNuKKJiMZ8YoYb8qc6xNa2Ji0+iuRUiDUIEIcVOY1NKOcxXGSQTdjsW7N/Et/00P5GPNKIevt4MyiW8Z/pYfyMeWcWc5i/SZJ1JGbRJXpR5GcPbLcL60hV8OcxpaUd6cxnwkiujZyNchAgWuznANQC7j/ZSDIhPA7CPIJDonKju0eQwLcyesUZCJAAFYw2G4bfbT5irvCV2j8xaF4xvtp8xV3hK7R+Yf8A5I6ygAAFZIAAAADoXhf2r/EwkPhOF/av8TCBY+iiOsAAAEJASIEkJjvA1WN45nvW/wAiGyzjlzFxfSUtFcgx2M49jvW/yIabY/1kT3qh0FspePoZ3/L4epzDECTEDBI0AAAAtgJGmx/HM963+RDMNNjuOZ71v8iF9LpISe5j7PfqojvVDnjoWf8A1UT3qhzxNbpPmRT6K5F0DU2YyoGhtQpQsz01vf6lv+lh/Ix5Vwept9V8U3/SQ/kY8qsxdpH8sjLof8UeQkxrZLeXO0gZDGxgt5d7SBOj9I2T3GcQJEDWSVueqsNiSxo7tHkEB8VlR3aPIc9dFk9YmQRIAArGHQvGN9tHmKO8JXaV5iYZUi2zPIS0mdYq6cqldo/MNf7SOsqAjAAISOTFKKjqJ2AwtXR1EbAkAfHLiRZDyjFFR1EbBGFqmTqI2BIAayXEMKHYWqZOojYDCldHUTsCQAxy4hZDsKV0dROwGEq6OonYEiSDRm+IWR0LGRBm+xweNb5KaRDRbI+ZRkUW541XJSMViuPY75r8iGq2f9bFd6oblJ6nx9DO0tb4epz8IPo6qdgjCD6OqkLMQMMps0WQ3CD6OqnYDCD6OqnYFAC42FkNv59HVSNNjXjvzOTjW+SmkQxENVjOPY71v8iF9KTxISaWFmu2B0yi4nJxquSQ51/PRqpG62L9XFd6sc0TXk8b5siklgXJDExB6NVIYUSejVIZgSjNiY7imdOyFmHIhRLckNRIS2WIuCksQxqiD0VEESgEucm7tixpxirIvfT0VENzDh3h08XCRmIc4dCH/TvdtsadGbxfkiotn4M19PRUQBUA1XZNhQfF5Ud0jyCBojMrfdN+Q5q6LHe8zgAAVkgAAAAAAAAAAAAAAAAAAAAAAACSIQGNkJRDNliW9/h++a/Mhqtqb+Ni++UIsKiWIh8XzmvzIbLa2jw2MxHxysxjYm9T4+hhc/8Ad4eqPOKIVD3GjmOowq9nMdRjK0zancqAWvZzHUYL2cx1GIwsm5BDZYpG/sd61+RDOhs5jqMdGxDR3+HxHxzWY6ZC2ndSRVVlaLC2VHxkV3yxyjHetnaPDIvEfHLzGOKts5jqMTWu5vmyKMrwXJCgC1wcx1GC4OY6jFFmX3KgFrg5jqMFwcx1GJwsCo6UKn4Z/ttjn3BzHUY68E0eCv4j4bWYatHi03yZTVdkuaOdewDWTJzHUJFmIr1hyxojMrfdN+QnAHJv3F3INw5MWRJFUKFTlZqxfiV95kEqLJpIPwBcwu5ArkTizCNTLgGNGMA0YCuYGBLmCOlLgTiRnANGBLm/cRgS5v3EauXAMSEAD8DXMDA1zA1cuAYkIAHYIuYGCKmBq5cCcSEgDsFVMIwVUwjBLgGJCg1sgYKqYObh1TAUHwFk1Y6NhFmURDSGZb8zkPpkNttj6ijowiUrjlZzGOw7KiiIeUvnM/mQ122NmcdGGWS/KGlKWq8fQ57tr1yfmjhORC6StYwnCF0laxhzjCpgg2FTCj7jfG1gv66StYwX9VJVZgvCpgXlUwi8h9gxt9VJVZjpWIeUb8Pulcc1nOkQ5jbRzDpWIQZREOZ5L81+ZB4YsSM9a2Fmq2d1RRkWRKPjlZzHFceVSVWY7Fs6TONizLIbyxxXGzmE1cWN82Lo9sEeSF39VJVZgvyqSqzEXs5gXs5hVdmrYTflUlVmC/KpHWYi4OYRcnMYLsNhcnlUjrMduAWeCxBynxjWcxwSScw7lj/0kT3jQ00JO75Mz119q5rzIJZznWYAslgCXZmsYSbOc6zDFNHixnwSzmPTFauz9fC1qDDtXZxfHwuQs6hZqan617kPTIccn7HliYOc6zDIiHMkt4zxpn0j1CbVmfr4WtQbFWrM3Lfx8LiSedWPGGVKpb5RW9Nhdbcn7Hh1pMs51mFGo5zrMdyyliENEZpiWXpMzcspjhrGaeKLszoUqimroi7Oc6zBdnOdZiCEGK8TLy12c51mC7Oc6zFQAxMC12c51mC7Oc6zFQAxMCbs5zrBdHOdYgAi7Am6Oc6zFkuHOdYoAFyLGluJNJkojMjSZKI5chkLREYpxSlrMzUs7pRzmMgBOJ7hcCvcYpw5zrFLo5xABFxrEyglEAEXJLEsw1uINJkZHIaTIyOYyCACbshpM0PxalqUtRmalHKo5zCVLlFQCXJgopBKCUAApISglAASBYh1oNUkHE94yOSQ6sKXwUV3jI20Ovk/Ipq7lzXmYr+JGcArGwI3hqs3ZSAArW4ysskPjOA12D8wADLcyp70ct4ZlAAKmbobiqMpAVlPrAAKWkAAAQAAAAAAAAAAAAAAAAAAAAAAAAAAAAAAAAAAAAAAAAAAAAAASgLEOtCfoYrvWQAG6h18n5FNXcua8zlAAAVlp//Z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6" name="AutoShape 8" descr="data:image/jpeg;base64,/9j/4AAQSkZJRgABAQAAAQABAAD/2wCEAAkGBhANDw0NDRAQDQ0MDg0MDAwNEA8ODAwNFBAWFBQQEhIXHCYeFxkjGRISHy8gIycpLCwsFR4xNTAqNSY3LCkBCQoKDgwOGg8PGiwcHBwsKSksKSwpKSkuKSkpKSkpKSkpKSkpLSkpLCwpLCkpKSkpKSkpLCksKSwpKSwpLCkpLP/AABEIAMIBAwMBIgACEQEDEQH/xAAbAAACAwEBAQAAAAAAAAAAAAAAAwECBAUGB//EAEcQAAAEAQQLDQcDBAIDAAAAAAABAgMEEVFSkQUGEhMUITFBYZLRIiMyM0JTYnFyc5Ox4RUWJENUorI0ocF0gpTwRIE1g6P/xAAaAQACAwEBAAAAAAAAAAAAAAAAAgEDBAUG/8QAMxEAAgECAgYJBAIDAQAAAAAAAAECAxESoQQTITFRcTJBUmGBscHR4RQikfAzogUjQvH/2gAMAwEAAhEDEQA/APh4Bv8AZiec/wDmvYD2annPsXsF2onwK9ZEwAG72cnnPsWD2ennPsWDUT4BrImIhBjcUAmUt8z0FipwKec+xYNTPgTrImMWSNWApp/YoSUEmn9qg9OhNvcDnE12vOfEsdv+DGyLc397vV+YVYCFThLG7l3ZclUxh8awm/v7suNc5Kpx0pUHqvH0OfVcXU8PU7Mb/wCKhP6qI/EeSfOQexiyT7KhCuy/VRGY6I8lENpplUYx1qb2cirRXv5vzOc4sLlDltJplUYobZUiqMZHdHVVigJRa4KkVRiLkpxF2MSg8ZdZBi+EvqUFtluk485eYa6W7c6lB1N2Fe8RKCUQAVuTHJlDELkChJGIuQ1c9LadEkmMaNRyFcvY/wD1qHJu5TLr/kZG3jScpGZHOQu0uVSesvMXKd0o8DNqrScuKWVxrvCV1jrWqp+NhO+SOapuVausdq1Vr42E75Isg2qi5lVaSVN8n5HOs0n4iJ7978zHLcHdsyz8TE9+9+ZjmOwwlt4mNSmrILMnvie7b8hglHWs5DGTqe6b8hzDaMLVUsTL6Uk4opKCUTcgkFSUi0iUAtcgD4JBc14Y5TVWIwxymqseuWp6aA8L0ClOPTQHheg9H9M+P7+TmrSE+pfn4PLYWumqsRhS6aqx6g3XpoHwvQRfXpoHwvQT9N35fI2vXBfn4PMpiVyluzylnEHELpHWPTpddlLFBZS+V6CqnnZoLwvQH0uzfl8hr+5fn4PM4QqkdYlLyj5R1j0l+dmgvC9Bdt12aD8L0EfTW68vkHX7l+fg51rxqOKh8Z8Ms+gxFlHDJ9/GfGuZ+kPV2BccwhiUoThlkbx5OoIss65fn8UJxrmVvHwj0BnSvHCYvqb1dy3ce/keVVZFZoS0atwg1LSUyjLGOe46Z5x6dT7suSEyH8vR1DMb7s0J4foKpaIn15GuFRLcl+fg82YqaR6U3nJoXw/QVvzlGF8P0FEtBi//AAv174Znm7kRIPRqecow3h+gobzlGG8P0GWegpdeQyr92ZwmS3Se0XmGvlvjv9w7LLzl0ncw3CT8vT1BkU85fHdzD8r5foF+kSjvyI133bszzIB2jfcow/h+gob7lFjw/QYpUbdeRbre7M5AB1sIXRY8P0EHELos6gTV9+ROsfDM5QdC8JPaLzG04hdFnUDIeKXdJ3DXCL5ekPCmr78hZTdt2Z0oKwzr61Xts17o8kg9Ra5ahFNxcK4thSUIdSpSjNMhFPlHmU2XcQ4uQkFujyJMh1oG2t5tSF4juFEoi3Uhjfq4XvtucPSVpDTUbWaNdk7TYtb760sLNKnnVJOVOMjWZkeUYnbSoz6ddados/bQ8pSlZLpSlYrrOcoyOWwvHnP7tomNGDd9pTD6ruz9zbZ20+LU4k0sKMr02WVOWTrHHctNjPp11p2jp2w2cdJ1MhnxTVKbrHFcs29Of3bRpnRp4niuatHek4Vuz9yF2nxnMLrTtC/dKM5hVadoouzD05/dtCzss7Of3bREaVHvNyekd2fuP904vmFVp2gCPars5/dtALdXR7yb1+7P3Na7cIznj1UbAtdtsZi348lFGwVweA597wxKoaBxb+9kL5YRVJpdLMFCkv8Aj+pHvZF88eqjYD3ri+ePVRsEYPA8+74YjB4HnnfDEa2p2sxsNLsf1Lotpi5S348pclGwQq2mLx78eWijYIRDwUpb87lL5YqqHgpT353KfIDa2pbpZkYaXY/qW96Ivnj1UbAxu2iK549VGwIvEHzzuoJSzB887qCNbU7WYOFK3Q/qegtdtliVRUOk3TMjWWKRMx6AizNssST8QROnITrhFiTSPQItcbhMLh5HXDO+FJuNBhFmW4XCIiV1yW/OSlcdIxbilgvfbffcxqnT13R6uHeZPeWKM+NPIeZM3UEe8kTzp1J2CSahZeNcyHyNASbcLzrmoKZ6ROK6WZtjCn2chvvHE86dSdgj3iiedOpOwKvcLzrmoKm3Dc65qCl6ZPtZj4KfZyHHbFE86dSdgr7wRHOnUnYFXqG5xzVEXuG5xeqKZaVUf/WZOCn2cjSxZ+Iu0b4fCTmTP1BsXZyIvr2+Hysydgyw7UPdo3xfCTydIfGNMX1/fF8rkhlWm49LMVxhi6PVwMp2ciOcOpOwV9tv84dSdgg2mOcXqiL0xTXqjBKU2+lmW2h2ci3tp/nDqTsEe2X+cOpOwVvbFNeqIvbNNWqFvPtZk2h2ci/th7nDqSLsWXeuk7s+EnMmfqCL2zTVqjRDLaJSJDl3ScqCPOHhKV9ssyJKNujkMi7MPE45uz4R5iFSs8/TOohaNdbvrmThH8sgi/N9HwyF7m79IRQi10ch3t56mdRA9tPHyzqIJvzfR8MhN+R0dQhpozfaB04dk69sVlXSdTuz4lrMUw5CrKu0zqIdO2N1JPJxJ4lrkFMOQp8pk6hC3SptSdpCUIRwL7STsk7SOohHtFyl+xChxGhGoQjCOijVIc/WvtGjCuAz2g5SP9gBWEdFGqQAa59onCuAuUWWeTqIUFnM3ZIUY3YciUEoqALjYWGNHuk9ZeYhR4z6zA1wk9ovMQvKfWfmGxuwdYSiSMUFkkCM2B2LV1fGQ3eF5GE2cV8TE987+RjTao38bC94XkYRZ5HxUV37v5GN+P8A0ePoZLrXeHqc9s8f/SvIJDmi3X/SvIKGCptNSIAJAKrDEAEgBhAZC8Y320+ZDVGFv0R/f/Azwhb4320eZDXGlv8AE9S/4GqnB4fH0Km/u8DnCBYxAzSiWkAEiAtgAMhuGjtp8wsNheMb7afMSltIe4vZDjne2YzjTZLjne2YzAl0mRHcixCxGKELENFNsGdi2fjkdwz5GOMY7VtRb+juGfIxxDF+lN42VUP40QAABz2y8AAAC4D723TPUPaLONoxbs+CXIPaK4Iro6ydou7CqxZOCXKTtGlRduj5iX7xd7RTPUPaC9opnqHtE4KrRrJ2iMFVo1k7Qtn2fMPEu02i6Tuz4Rcg5+sVW2iU92eU+Qe0WZhlXScnCLlJn6xC4ZUp5Mp8pM/WGs7dEL7d5W4RTPUPaGtNoxbs9QKwZWjWTtGhmGVo1k7QtnwFk9m89FamZYZCldEe+FivZTHnCbPKkiYrdFx7vy0nyjDbUWDKNhcnGlykzGFWfYM4qKyce7nKkY1Yparx9Dl7Nf4epykuY+EWRXy0zDPfukXhJGtuFO6zcFXKTMElBno1kipzlbd5m5SiJvvSLwkiL90i8NIfgZ6NZO0QcGejWSFxS4eY2OIm/dIvDSC/dIvDSLHBnorSAoQ9FZBouQ2KIyEd3xvdFw0fLKchqjl7/E4yxXfILQFQMId8aycNGcqRDox0F8RFZOXnLQN0G8Hj6GeVSKn4epwzc6ReGQi+9IvDIbjseeishQ4A9FZDFJyLVViY770i8MgX3pFqENCoI9FZChwh6KyEJSHU4ir70i1CDYVzfG8ZcNPIKcRgp6KyD4OFO+N5OGjOU4thFtoiUo2KWTXI89jLhnySGW+aS1CG+y0Pv73bPOQwKaPRWQmpTeJk02nFBfdJahC180lqkKE31VkGpY/2UhMIyQzaR17a1yPox/IZ5JTGOIbmktUh6C25jf0f07E0xjz6m/8AZSF2kxeNlOjtOmipuaS1SBdnOWqQi5EkkYtU2aNhF2f+pIAZewBtQRdFb2in9qhd1tO53fJTyTGcMe5PYSM6krbhrBe00/tMF7RT+0woAXEuBNjQyhN0jd8pPJOcQtCZT3ec+Sc4pD8NHaT5iHMqus/MNiWHcRbaWuE0/tMPaSmn9pjILoUExdxEo3PU2oXOHQm6l30sxzGE2fucLi91893MdIxz7B2SKGiGH1YyaXdGX/QrZCOJ1952SUnXFrIpZMRnKL8a1duu/oYNS9di6rep0bH2WU0ciFNnIlXCZSrNpIaCttfnY/xmtg4TMQi64B8FXKOiegIwlNA9c9gZVJKOx+Yz0aMndx8j0nva/Ox/jNbBB22vTsf4zWwecwlNA9Y9gjCE0D1z2A10+15k/SQ7PkegVbY9Ox/jN7BT3renZ/x29g4N+TQPWPYC/JoHrHsFka8u15jfS0+z5HqYC2h43GilZxuI/wCO3SLQO47bXcPxJLaacubvkJTNMQ8HAPpvrW5PjEco6RDo2RiSKJi9yfzOV1DZCpLBe/X6GOrocJTtbq9T1Xvu19I1++wUVbu19I1X6Dw2GponrHsFTjE0T1jGR6TUXWv3wFX+Np8H+X7ntV26tfSNV+gSq3Rr6Rqv0Hjji00T1jFTiU0T1jDLS6nFfj4LV/j6a6s37nsPfNr6Rqv0DYa3Bs1tlgrRSrSWXT1DxWEJonrGHQT5X1rcnxiOV0iF8NLm3v8A38Ey0Gnbdm/c9dZW25snniwVo5FmWX0HNXbe39I1X6Dj2ZdLCH9z8xXKGE1ponrB56ZOLaT/AH8D0tDpqK2Zv3PSlbc39I3X6BybbW/pW6/QeUu00fuDEupm/cKtNm+vL4HlolPhm/c+gW12zoQ+gjhmzlYZOWXQegefctrR9K3X6CtuSywhGL/jMZ9BjzqllN+4sraTKEnFPcUaNolPVp2zfueg96kfSt1+glNtCPpW6/Qeduym/cMSZXJnJnLOKo6XN9eXwano1Phm/c9D70I+lbr9ADzt2U37gFv1U+OXwL9LT4Zv3M4a/wAnsJ8gsMiMqOwnyHCS2M29YoTIAjkDCillkWqsQrdYMIct2jtJ8xVwt0rrPzD4eLXdo3auEnPpFXIty6Vu1ZTz6Rb9uEjbcRIAiMNwtdNVYMLXTVWE+0naUlMF0Ytha6aqwYUumqsH2kWLQ3C/tX+JhMg1Q0Ss1cJXBXn6JhOErpKrDvDhQbbi5ASBmErpKrBhK6Sqwn2k7RcgkiF8JXSOsBRC6R1iY4Q2jrHlvzPeN/kQ3WTL4qM6nP4GSx76r8zuj41vP0iG+yrysKjcZ4r7n6h0adtX4+hnlfWeHqcQxAYcQqkdYi/qpHWOfOxo2lAC1/VSOsF/VSOsJdAVGiA41rvEfkQVflUjrGiAdUbrOM+Mbz9IhfStdCyvZjLNl8TEd4oYB0bNuKKJiMZ8YoYb8qc6xNa2Ji0+iuRUiDUIEIcVOY1NKOcxXGSQTdjsW7N/Et/00P5GPNKIevt4MyiW8Z/pYfyMeWcWc5i/SZJ1JGbRJXpR5GcPbLcL60hV8OcxpaUd6cxnwkiujZyNchAgWuznANQC7j/ZSDIhPA7CPIJDonKju0eQwLcyesUZCJAAFYw2G4bfbT5irvCV2j8xaF4xvtp8xV3hK7R+Yf8A5I6ygAAFZIAAAADoXhf2r/EwkPhOF/av8TCBY+iiOsAAAEJASIEkJjvA1WN45nvW/wAiGyzjlzFxfSUtFcgx2M49jvW/yIabY/1kT3qh0FspePoZ3/L4epzDECTEDBI0AAAAtgJGmx/HM963+RDMNNjuOZ71v8iF9LpISe5j7PfqojvVDnjoWf8A1UT3qhzxNbpPmRT6K5F0DU2YyoGhtQpQsz01vf6lv+lh/Ix5Vwept9V8U3/SQ/kY8qsxdpH8sjLof8UeQkxrZLeXO0gZDGxgt5d7SBOj9I2T3GcQJEDWSVueqsNiSxo7tHkEB8VlR3aPIc9dFk9YmQRIAArGHQvGN9tHmKO8JXaV5iYZUi2zPIS0mdYq6cqldo/MNf7SOsqAjAAISOTFKKjqJ2AwtXR1EbAkAfHLiRZDyjFFR1EbBGFqmTqI2BIAayXEMKHYWqZOojYDCldHUTsCQAxy4hZDsKV0dROwGEq6OonYEiSDRm+IWR0LGRBm+xweNb5KaRDRbI+ZRkUW541XJSMViuPY75r8iGq2f9bFd6oblJ6nx9DO0tb4epz8IPo6qdgjCD6OqkLMQMMps0WQ3CD6OqnYDCD6OqnYFAC42FkNv59HVSNNjXjvzOTjW+SmkQxENVjOPY71v8iF9KTxISaWFmu2B0yi4nJxquSQ51/PRqpG62L9XFd6sc0TXk8b5siklgXJDExB6NVIYUSejVIZgSjNiY7imdOyFmHIhRLckNRIS2WIuCksQxqiD0VEESgEucm7tixpxirIvfT0VENzDh3h08XCRmIc4dCH/TvdtsadGbxfkiotn4M19PRUQBUA1XZNhQfF5Ud0jyCBojMrfdN+Q5q6LHe8zgAAVkgAAAAAAAAAAAAAAAAAAAAAAACSIQGNkJRDNliW9/h++a/Mhqtqb+Ni++UIsKiWIh8XzmvzIbLa2jw2MxHxysxjYm9T4+hhc/8Ad4eqPOKIVD3GjmOowq9nMdRjK0zancqAWvZzHUYL2cx1GIwsm5BDZYpG/sd61+RDOhs5jqMdGxDR3+HxHxzWY6ZC2ndSRVVlaLC2VHxkV3yxyjHetnaPDIvEfHLzGOKts5jqMTWu5vmyKMrwXJCgC1wcx1GC4OY6jFFmX3KgFrg5jqMFwcx1GJwsCo6UKn4Z/ttjn3BzHUY68E0eCv4j4bWYatHi03yZTVdkuaOdewDWTJzHUJFmIr1hyxojMrfdN+QnAHJv3F3INw5MWRJFUKFTlZqxfiV95kEqLJpIPwBcwu5ArkTizCNTLgGNGMA0YCuYGBLmCOlLgTiRnANGBLm/cRgS5v3EauXAMSEAD8DXMDA1zA1cuAYkIAHYIuYGCKmBq5cCcSEgDsFVMIwVUwjBLgGJCg1sgYKqYObh1TAUHwFk1Y6NhFmURDSGZb8zkPpkNttj6ijowiUrjlZzGOw7KiiIeUvnM/mQ122NmcdGGWS/KGlKWq8fQ57tr1yfmjhORC6StYwnCF0laxhzjCpgg2FTCj7jfG1gv66StYwX9VJVZgvCpgXlUwi8h9gxt9VJVZjpWIeUb8Pulcc1nOkQ5jbRzDpWIQZREOZ5L81+ZB4YsSM9a2Fmq2d1RRkWRKPjlZzHFceVSVWY7Fs6TONizLIbyxxXGzmE1cWN82Lo9sEeSF39VJVZgvyqSqzEXs5gXs5hVdmrYTflUlVmC/KpHWYi4OYRcnMYLsNhcnlUjrMduAWeCxBynxjWcxwSScw7lj/0kT3jQ00JO75Mz119q5rzIJZznWYAslgCXZmsYSbOc6zDFNHixnwSzmPTFauz9fC1qDDtXZxfHwuQs6hZqan617kPTIccn7HliYOc6zDIiHMkt4zxpn0j1CbVmfr4WtQbFWrM3Lfx8LiSedWPGGVKpb5RW9Nhdbcn7Hh1pMs51mFGo5zrMdyyliENEZpiWXpMzcspjhrGaeKLszoUqimroi7Oc6zBdnOdZiCEGK8TLy12c51mC7Oc6zFQAxMC12c51mC7Oc6zFQAxMCbs5zrBdHOdYgAi7Am6Oc6zFkuHOdYoAFyLGluJNJkojMjSZKI5chkLREYpxSlrMzUs7pRzmMgBOJ7hcCvcYpw5zrFLo5xABFxrEyglEAEXJLEsw1uINJkZHIaTIyOYyCACbshpM0PxalqUtRmalHKo5zCVLlFQCXJgopBKCUAApISglAASBYh1oNUkHE94yOSQ6sKXwUV3jI20Ovk/Ipq7lzXmYr+JGcArGwI3hqs3ZSAArW4ysskPjOA12D8wADLcyp70ct4ZlAAKmbobiqMpAVlPrAAKWkAAAQAAAAAAAAAAAAAAAAAAAAAAAAAAAAAAAAAAAAAAAAAAAAAASgLEOtCfoYrvWQAG6h18n5FNXcua8zlAAAVlp//Z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048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Satire</a:t>
            </a:r>
            <a:endParaRPr lang="en-US" sz="5400" b="1" cap="none" spc="50" dirty="0">
              <a:ln w="11430">
                <a:solidFill>
                  <a:srgbClr val="FF0066"/>
                </a:solidFill>
              </a:ln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Writing that uses humor or wit to ridicule the vices or follies of people or societies, often to bring about change or improvement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Mark Twain is know for writing his novels in satire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Comics that appose of what the government is implying for the people to do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c08.deviantart.net/fs15/i/2007/065/f/d/Tainted_Fire__Purple_by_nicosn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The </a:t>
            </a:r>
            <a:r>
              <a:rPr lang="en-US" dirty="0" err="1" smtClean="0">
                <a:solidFill>
                  <a:srgbClr val="00FF00"/>
                </a:solidFill>
              </a:rPr>
              <a:t>assinment</a:t>
            </a:r>
            <a:r>
              <a:rPr lang="en-US" dirty="0" smtClean="0">
                <a:solidFill>
                  <a:srgbClr val="00FF00"/>
                </a:solidFill>
              </a:rPr>
              <a:t> of human characteristics to gods, animals, or inanimate objects</a:t>
            </a:r>
          </a:p>
          <a:p>
            <a:r>
              <a:rPr lang="en-US" dirty="0" smtClean="0">
                <a:solidFill>
                  <a:srgbClr val="00FF00"/>
                </a:solidFill>
              </a:rPr>
              <a:t>Demon dog, when Huck and Tom are running from the graveyard, and the howling dog is to bring them bad luck, just as a demon would</a:t>
            </a:r>
          </a:p>
          <a:p>
            <a:r>
              <a:rPr lang="en-US" dirty="0" smtClean="0">
                <a:solidFill>
                  <a:srgbClr val="00FF00"/>
                </a:solidFill>
              </a:rPr>
              <a:t>The tree swayed and danced in the wind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286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0066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Anthropomorphism</a:t>
            </a:r>
            <a:endParaRPr lang="en-US" sz="5400" b="1" cap="none" spc="0" dirty="0">
              <a:ln w="17780" cmpd="sng">
                <a:solidFill>
                  <a:srgbClr val="FF0066"/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0.gstatic.com/images?q=tbn:ANd9GcTF_ahj2kA-bCD3cMl3V6UeMIVpH7UnPJZO579ya1okZk-qPzf2BmF9mmIe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Colloquialism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Informal language used in everyday conversation, but not in formal righting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Some of the younger boys cut off syllables when speaking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Using “hey” or “what’s up” </a:t>
            </a:r>
            <a:r>
              <a:rPr lang="en-US" smtClean="0">
                <a:solidFill>
                  <a:srgbClr val="FFFF00"/>
                </a:solidFill>
              </a:rPr>
              <a:t>when speaking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3.gstatic.com/images?q=tbn:ANd9GcRCC2OORYfxd8hYK7cjv3Q6c4qG0T4-Bj0lIOe-CR-gDXxZmOGJQ_XZ8QEa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Folklore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traditional beliefs, customs, stories, songs, and dances of a culture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wart remedies the young boys claim to be true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Technical gossip of the modern day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c05.deviantart.net/fs42/f/2009/101/4/2/Wallpaper___Abstract_IX_by_dizfunctional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12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Motivation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stated or implied reason a character acts, thinks, or feels a certain way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Tom’s and Huck’s motivation to go to the graveyard was there curiosity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motivates important speakers or poets to write or speak aloud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2.gstatic.com/images?q=tbn:ANd9GcRfb8XKPdoQRwtiJFus4spIlcaNIBG66AoHZT7OTF0k2t5_n0ZyoHyZDEB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Idiom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When a statements literal meaning is not as the speaker in implying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“Hang her!” when Tom exclaimed to say ‘quiet her fit’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You crack me up!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545</Words>
  <Application>Microsoft Office PowerPoint</Application>
  <PresentationFormat>On-screen Show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Adventures of  Tom Sawyer Literary Devices </vt:lpstr>
      <vt:lpstr>SUSPENSE</vt:lpstr>
      <vt:lpstr>Slide 3</vt:lpstr>
      <vt:lpstr>Slide 4</vt:lpstr>
      <vt:lpstr>Slide 5</vt:lpstr>
      <vt:lpstr>Colloquialism </vt:lpstr>
      <vt:lpstr>Folklore</vt:lpstr>
      <vt:lpstr>Motivation</vt:lpstr>
      <vt:lpstr>Idiom</vt:lpstr>
      <vt:lpstr>Understatement</vt:lpstr>
      <vt:lpstr>Metaphor</vt:lpstr>
      <vt:lpstr>Plot Twist</vt:lpstr>
      <vt:lpstr>Simile   </vt:lpstr>
      <vt:lpstr>Credits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 Sawyer Literary Devices By Cassie Metzinger, Heater Roe, and Spencer Buranenl</dc:title>
  <dc:creator> </dc:creator>
  <cp:lastModifiedBy>Clark Lunstrum</cp:lastModifiedBy>
  <cp:revision>22</cp:revision>
  <dcterms:created xsi:type="dcterms:W3CDTF">2012-01-09T20:53:17Z</dcterms:created>
  <dcterms:modified xsi:type="dcterms:W3CDTF">2012-01-27T14:00:25Z</dcterms:modified>
</cp:coreProperties>
</file>